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3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4E4"/>
    <a:srgbClr val="0088EB"/>
    <a:srgbClr val="0D47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4" autoAdjust="0"/>
    <p:restoredTop sz="96374" autoAdjust="0"/>
  </p:normalViewPr>
  <p:slideViewPr>
    <p:cSldViewPr snapToGrid="0" snapToObjects="1">
      <p:cViewPr varScale="1">
        <p:scale>
          <a:sx n="69" d="100"/>
          <a:sy n="69" d="100"/>
        </p:scale>
        <p:origin x="1092" y="66"/>
      </p:cViewPr>
      <p:guideLst>
        <p:guide orient="horz" pos="62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08305-CD91-3E49-8B54-EE2153DCA66D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9949AE-86BD-6E4A-A703-AF3516CA8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42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D8E7E-4CD5-8D4D-9CA9-D8D5E8040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B2BEEC-1D8E-EF4C-8ACE-41078864DE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A442D-7158-DD43-B855-314B27757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7E3C4-5CE1-E442-B79C-50BFA94B8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526F9-C592-B744-A0DD-9378699AA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43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430DA-DAF7-7F47-8C6D-45FE55F67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A518E-B093-264D-819C-5127CA6D7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4FDB2-C443-2B49-A908-25D061671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61558-ED10-CA4C-9F3B-41E6FC6E6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AE1F3-046A-3147-99BC-6C04D71EB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B0956-6BDA-844F-AE22-5CAA387963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7F6C50-4154-1F4D-958B-50564C7F5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DA8D5-F34C-8247-B832-BAB0C8FBD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8DD4F-99CB-5441-843C-3496E845E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88C04-0642-1242-BB74-ED68EDA3E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21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D0A1A-E99E-154F-8165-2AB21498B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06FBA-05DA-3F45-AA55-98773E85E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15B84-BE03-3547-B10D-81B140E3C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5A0E6-457B-C24A-9507-D0FE1267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A4AA0-94D4-1541-A6CA-1229469C6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956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5320B-D8BF-5946-BB43-511ADBA5D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2169F-16C8-B44B-8AAE-89C9A2467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544E7-B8AF-1C40-9720-0E7BD5D29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5CDC8-6770-5640-B0DD-904CA3453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363C6-2375-764D-89DE-BF11C2760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1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0C2BE-CDAC-B24B-AFD9-5499F53D3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A332B-108F-6445-B1B1-0B488FCF64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AC7DD-CAA2-7B4A-8F86-B48B6ECD21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B9AAE-C76B-8A4E-BE7F-6FF41C4ED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CC21AE-5E27-6647-8CEC-7B7371AA9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45C82C-D9A3-1247-B427-0DAAC7FC3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7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075AF-20B0-F345-BFB2-2A5CDA515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1276-01E8-5845-B0E9-41A2935BE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A7FAD-77A3-094D-8A83-8BDE7E6A4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1EFBAB-1285-7542-9EC1-CA99ABD870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1C078C-D6EA-F44C-AA73-5E4773F4A1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8ACDD3-287E-7243-B24D-E4570E2F8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AA57A3-ECFB-BA41-A0C4-39DBB7957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959131-ACA9-8849-B665-064739B5B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8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AF3AB-0951-E445-A8F8-43CCF7246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E26B64-7426-1044-BE00-2621C989A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FF2D7F-4DFC-764F-AE75-00D34224A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441006-8DC9-3E4C-8A11-43EBBB85E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5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DA444D-8282-C64B-8E58-849EED11F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B28757-0173-E549-A1BC-4DDE7E4A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95909A-65A8-B74D-B44C-AE600DA44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11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10ED-BCCF-6746-BBA0-8E8764333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EBBFE-4C10-9743-97BF-A914280F0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D4DFB7-ADFB-D94E-B0D2-6FB555462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F1B76-6539-2B49-8958-3BD8298C4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9AE18-CA55-F242-9993-CA461B9E1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AD3D8-6C62-6144-ACAF-B7707554D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34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935E6-C098-F744-9DC8-2FF58C446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B281DC-A54B-DF4C-AF0F-7C2141A629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EDB426-D7FA-A543-8469-640FBF6F8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B928DA-BDD3-1B42-98A8-04856EF47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9A86F-92A1-2641-AB6C-2DBB423B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09E7BA-C15C-F344-9AB5-A6FA1BD57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02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070F91-055D-0F46-9C26-79F645970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192BB4-7F24-D945-9272-365DE63B5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B0CB9-3EFA-574E-9023-D82299A8BB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0270B-0A6D-0141-90B9-42A464749E11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02B2E-BA87-E248-9127-23C8ECACCE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3439F-8D08-4543-9318-E21C50579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36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20AEE-C0C9-4317-B477-7E236C7F6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706"/>
            <a:ext cx="10515600" cy="1815814"/>
          </a:xfrm>
        </p:spPr>
        <p:txBody>
          <a:bodyPr>
            <a:normAutofit/>
          </a:bodyPr>
          <a:lstStyle/>
          <a:p>
            <a:r>
              <a:rPr lang="en-US" dirty="0"/>
              <a:t>Situation: 3M N95s experiencing extended lead times causing supply disruption</a:t>
            </a:r>
            <a:br>
              <a:rPr lang="en-US" dirty="0"/>
            </a:br>
            <a:r>
              <a:rPr lang="en-US" sz="1800" b="1" dirty="0"/>
              <a:t>Rolling 4-week guidance</a:t>
            </a:r>
            <a:endParaRPr lang="en-US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E1AEC58-B112-4CEA-A569-8B8126D3E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837887"/>
              </p:ext>
            </p:extLst>
          </p:nvPr>
        </p:nvGraphicFramePr>
        <p:xfrm>
          <a:off x="838200" y="1913521"/>
          <a:ext cx="10919606" cy="4487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2706">
                  <a:extLst>
                    <a:ext uri="{9D8B030D-6E8A-4147-A177-3AD203B41FA5}">
                      <a16:colId xmlns:a16="http://schemas.microsoft.com/office/drawing/2014/main" val="1186613321"/>
                    </a:ext>
                  </a:extLst>
                </a:gridCol>
                <a:gridCol w="2224225">
                  <a:extLst>
                    <a:ext uri="{9D8B030D-6E8A-4147-A177-3AD203B41FA5}">
                      <a16:colId xmlns:a16="http://schemas.microsoft.com/office/drawing/2014/main" val="4025534182"/>
                    </a:ext>
                  </a:extLst>
                </a:gridCol>
                <a:gridCol w="2224225">
                  <a:extLst>
                    <a:ext uri="{9D8B030D-6E8A-4147-A177-3AD203B41FA5}">
                      <a16:colId xmlns:a16="http://schemas.microsoft.com/office/drawing/2014/main" val="700839539"/>
                    </a:ext>
                  </a:extLst>
                </a:gridCol>
                <a:gridCol w="2224225">
                  <a:extLst>
                    <a:ext uri="{9D8B030D-6E8A-4147-A177-3AD203B41FA5}">
                      <a16:colId xmlns:a16="http://schemas.microsoft.com/office/drawing/2014/main" val="909839840"/>
                    </a:ext>
                  </a:extLst>
                </a:gridCol>
                <a:gridCol w="2224225">
                  <a:extLst>
                    <a:ext uri="{9D8B030D-6E8A-4147-A177-3AD203B41FA5}">
                      <a16:colId xmlns:a16="http://schemas.microsoft.com/office/drawing/2014/main" val="3312799856"/>
                    </a:ext>
                  </a:extLst>
                </a:gridCol>
              </a:tblGrid>
              <a:tr h="747218">
                <a:tc>
                  <a:txBody>
                    <a:bodyPr/>
                    <a:lstStyle/>
                    <a:p>
                      <a:r>
                        <a:rPr lang="en-US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1/22/24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1/29/24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2/6/24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2/12/24 Lead time update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309799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736678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1804S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4-5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032787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7-8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7-8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6-7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8-9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937263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1860S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6-7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6-7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7-8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844941"/>
                  </a:ext>
                </a:extLst>
              </a:tr>
              <a:tr h="702179">
                <a:tc>
                  <a:txBody>
                    <a:bodyPr/>
                    <a:lstStyle/>
                    <a:p>
                      <a:r>
                        <a:rPr lang="en-US" dirty="0"/>
                        <a:t>1870+ (standard)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01443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1870+ (bulk)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4-5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In stock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0418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7235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DE526E6D81D94E842CE1EDCD6D43A2" ma:contentTypeVersion="16" ma:contentTypeDescription="Create a new document." ma:contentTypeScope="" ma:versionID="5f42540f686420d74a4651e826a9e3ca">
  <xsd:schema xmlns:xsd="http://www.w3.org/2001/XMLSchema" xmlns:xs="http://www.w3.org/2001/XMLSchema" xmlns:p="http://schemas.microsoft.com/office/2006/metadata/properties" xmlns:ns3="542c3c8c-1b1e-4161-9a39-3c3551911aec" xmlns:ns4="d10f45c2-623a-4b18-8fb6-ee3ed075c521" targetNamespace="http://schemas.microsoft.com/office/2006/metadata/properties" ma:root="true" ma:fieldsID="edefc5a4875da3e7abd34fc3092e1cd1" ns3:_="" ns4:_="">
    <xsd:import namespace="542c3c8c-1b1e-4161-9a39-3c3551911aec"/>
    <xsd:import namespace="d10f45c2-623a-4b18-8fb6-ee3ed075c52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2c3c8c-1b1e-4161-9a39-3c3551911a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0f45c2-623a-4b18-8fb6-ee3ed075c52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42c3c8c-1b1e-4161-9a39-3c3551911ae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88AEEC-DC36-4BCA-B440-23C53A770C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2c3c8c-1b1e-4161-9a39-3c3551911aec"/>
    <ds:schemaRef ds:uri="d10f45c2-623a-4b18-8fb6-ee3ed075c5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B200DC-82A5-4675-9B7F-21EF6EBC3734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d10f45c2-623a-4b18-8fb6-ee3ed075c521"/>
    <ds:schemaRef ds:uri="http://schemas.microsoft.com/office/infopath/2007/PartnerControls"/>
    <ds:schemaRef ds:uri="http://purl.org/dc/elements/1.1/"/>
    <ds:schemaRef ds:uri="542c3c8c-1b1e-4161-9a39-3c3551911aec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48C4B54-359D-4F12-B7AD-05965369B7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40776</TotalTime>
  <Words>94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Situation: 3M N95s experiencing extended lead times causing supply disruption Rolling 4-week guidance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Jasper</dc:creator>
  <cp:lastModifiedBy>Jamie Yolles</cp:lastModifiedBy>
  <cp:revision>123</cp:revision>
  <cp:lastPrinted>2018-08-21T14:59:03Z</cp:lastPrinted>
  <dcterms:created xsi:type="dcterms:W3CDTF">2018-08-20T15:57:15Z</dcterms:created>
  <dcterms:modified xsi:type="dcterms:W3CDTF">2024-02-12T22:00:37Z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0x01010063DE526E6D81D94E842CE1EDCD6D43A2</vt:lpwstr>
  </property>
  <property fmtid="{D5CDD505-2E9C-101B-9397-08002B2CF9AE}" pid="3" name="Order">
    <vt:r8>62000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