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111" d="100"/>
          <a:sy n="111" d="100"/>
        </p:scale>
        <p:origin x="1152" y="102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06"/>
            <a:ext cx="10515600" cy="1815814"/>
          </a:xfrm>
        </p:spPr>
        <p:txBody>
          <a:bodyPr>
            <a:normAutofit/>
          </a:bodyPr>
          <a:lstStyle/>
          <a:p>
            <a:r>
              <a:rPr lang="en-US" dirty="0"/>
              <a:t>Situation: 3M N95s experiencing extended lead times causing supply disruption</a:t>
            </a:r>
            <a:br>
              <a:rPr lang="en-US" dirty="0"/>
            </a:br>
            <a:r>
              <a:rPr lang="en-US" sz="1800" b="1" dirty="0"/>
              <a:t>Rolling 4-week guidance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528025"/>
              </p:ext>
            </p:extLst>
          </p:nvPr>
        </p:nvGraphicFramePr>
        <p:xfrm>
          <a:off x="838200" y="1913521"/>
          <a:ext cx="10816087" cy="448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531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203139">
                  <a:extLst>
                    <a:ext uri="{9D8B030D-6E8A-4147-A177-3AD203B41FA5}">
                      <a16:colId xmlns:a16="http://schemas.microsoft.com/office/drawing/2014/main" val="909839840"/>
                    </a:ext>
                  </a:extLst>
                </a:gridCol>
                <a:gridCol w="2203139">
                  <a:extLst>
                    <a:ext uri="{9D8B030D-6E8A-4147-A177-3AD203B41FA5}">
                      <a16:colId xmlns:a16="http://schemas.microsoft.com/office/drawing/2014/main" val="3312799856"/>
                    </a:ext>
                  </a:extLst>
                </a:gridCol>
                <a:gridCol w="2203139">
                  <a:extLst>
                    <a:ext uri="{9D8B030D-6E8A-4147-A177-3AD203B41FA5}">
                      <a16:colId xmlns:a16="http://schemas.microsoft.com/office/drawing/2014/main" val="737289709"/>
                    </a:ext>
                  </a:extLst>
                </a:gridCol>
                <a:gridCol w="2203139">
                  <a:extLst>
                    <a:ext uri="{9D8B030D-6E8A-4147-A177-3AD203B41FA5}">
                      <a16:colId xmlns:a16="http://schemas.microsoft.com/office/drawing/2014/main" val="356273225"/>
                    </a:ext>
                  </a:extLst>
                </a:gridCol>
              </a:tblGrid>
              <a:tr h="747218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2/6/24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2/12/24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2/19/24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3/8/24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7-8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02179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d10f45c2-623a-4b18-8fb6-ee3ed075c521"/>
    <ds:schemaRef ds:uri="542c3c8c-1b1e-4161-9a39-3c3551911aec"/>
  </ds:schemaRefs>
</ds:datastoreItem>
</file>

<file path=customXml/itemProps3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40781</TotalTime>
  <Words>102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experiencing extended lead times causing supply disruption Rolling 4-week guidance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125</cp:revision>
  <cp:lastPrinted>2018-08-21T14:59:03Z</cp:lastPrinted>
  <dcterms:created xsi:type="dcterms:W3CDTF">2018-08-20T15:57:15Z</dcterms:created>
  <dcterms:modified xsi:type="dcterms:W3CDTF">2024-03-08T19:57:02Z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