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4"/>
    <p:sldMasterId id="2147483800" r:id="rId5"/>
    <p:sldMasterId id="2147483843" r:id="rId6"/>
    <p:sldMasterId id="2147483855" r:id="rId7"/>
  </p:sldMasterIdLst>
  <p:notesMasterIdLst>
    <p:notesMasterId r:id="rId25"/>
  </p:notesMasterIdLst>
  <p:handoutMasterIdLst>
    <p:handoutMasterId r:id="rId26"/>
  </p:handoutMasterIdLst>
  <p:sldIdLst>
    <p:sldId id="256" r:id="rId8"/>
    <p:sldId id="269" r:id="rId9"/>
    <p:sldId id="309" r:id="rId10"/>
    <p:sldId id="267" r:id="rId11"/>
    <p:sldId id="268" r:id="rId12"/>
    <p:sldId id="316" r:id="rId13"/>
    <p:sldId id="317" r:id="rId14"/>
    <p:sldId id="270" r:id="rId15"/>
    <p:sldId id="308" r:id="rId16"/>
    <p:sldId id="293" r:id="rId17"/>
    <p:sldId id="285" r:id="rId18"/>
    <p:sldId id="292" r:id="rId19"/>
    <p:sldId id="301" r:id="rId20"/>
    <p:sldId id="319" r:id="rId21"/>
    <p:sldId id="304" r:id="rId22"/>
    <p:sldId id="303" r:id="rId23"/>
    <p:sldId id="281" r:id="rId24"/>
  </p:sldIdLst>
  <p:sldSz cx="12192000" cy="6858000"/>
  <p:notesSz cx="9236075" cy="6950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89" userDrawn="1">
          <p15:clr>
            <a:srgbClr val="A4A3A4"/>
          </p15:clr>
        </p15:guide>
        <p15:guide id="2" pos="290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gerzsenyi" initials="bg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03" autoAdjust="0"/>
    <p:restoredTop sz="87768" autoAdjust="0"/>
  </p:normalViewPr>
  <p:slideViewPr>
    <p:cSldViewPr>
      <p:cViewPr varScale="1">
        <p:scale>
          <a:sx n="111" d="100"/>
          <a:sy n="111" d="100"/>
        </p:scale>
        <p:origin x="48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3" d="100"/>
          <a:sy n="113" d="100"/>
        </p:scale>
        <p:origin x="2436" y="45"/>
      </p:cViewPr>
      <p:guideLst>
        <p:guide orient="horz" pos="2189"/>
        <p:guide pos="29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D7A4E2-4F07-4E61-B0B4-1672369E71C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0E74BF-26E0-481D-8C19-9649960C2884}">
      <dgm:prSet phldrT="[Text]"/>
      <dgm:spPr>
        <a:solidFill>
          <a:srgbClr val="465359"/>
        </a:solidFill>
      </dgm:spPr>
      <dgm:t>
        <a:bodyPr/>
        <a:lstStyle/>
        <a:p>
          <a:r>
            <a:rPr lang="es-MX" dirty="0"/>
            <a:t>Suture</a:t>
          </a:r>
          <a:endParaRPr lang="en-US" dirty="0"/>
        </a:p>
      </dgm:t>
    </dgm:pt>
    <dgm:pt modelId="{C4225B2A-171B-4CE9-B461-6E7E5051E92E}" type="parTrans" cxnId="{BE67A1D9-D5F6-4144-9606-62302134ED68}">
      <dgm:prSet/>
      <dgm:spPr/>
      <dgm:t>
        <a:bodyPr/>
        <a:lstStyle/>
        <a:p>
          <a:endParaRPr lang="en-US"/>
        </a:p>
      </dgm:t>
    </dgm:pt>
    <dgm:pt modelId="{46C08B5A-88AC-49C7-AB60-64F3A0453EF6}" type="sibTrans" cxnId="{BE67A1D9-D5F6-4144-9606-62302134ED68}">
      <dgm:prSet/>
      <dgm:spPr/>
      <dgm:t>
        <a:bodyPr/>
        <a:lstStyle/>
        <a:p>
          <a:endParaRPr lang="en-US"/>
        </a:p>
      </dgm:t>
    </dgm:pt>
    <dgm:pt modelId="{C2DCA21D-AED7-4806-AB03-8AA8D8D51A14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MX" dirty="0"/>
            <a:t>Non-</a:t>
          </a:r>
          <a:r>
            <a:rPr lang="es-MX" dirty="0" err="1"/>
            <a:t>Absorbable</a:t>
          </a:r>
          <a:endParaRPr lang="en-US" dirty="0"/>
        </a:p>
      </dgm:t>
    </dgm:pt>
    <dgm:pt modelId="{5C567DAB-ABCA-44EE-AC97-441B46361C0B}" type="parTrans" cxnId="{4AF9D43A-FC98-431F-A7F1-6906E3788066}">
      <dgm:prSet/>
      <dgm:spPr/>
      <dgm:t>
        <a:bodyPr/>
        <a:lstStyle/>
        <a:p>
          <a:endParaRPr lang="en-US"/>
        </a:p>
      </dgm:t>
    </dgm:pt>
    <dgm:pt modelId="{A55D8729-0C17-4429-B73D-9A897FFA51A1}" type="sibTrans" cxnId="{4AF9D43A-FC98-431F-A7F1-6906E3788066}">
      <dgm:prSet/>
      <dgm:spPr/>
      <dgm:t>
        <a:bodyPr/>
        <a:lstStyle/>
        <a:p>
          <a:endParaRPr lang="en-US"/>
        </a:p>
      </dgm:t>
    </dgm:pt>
    <dgm:pt modelId="{D910D5F4-BA4E-47C0-89C0-C94C678DE961}">
      <dgm:prSet phldrT="[Text]"/>
      <dgm:spPr>
        <a:solidFill>
          <a:srgbClr val="4B756E"/>
        </a:solidFill>
      </dgm:spPr>
      <dgm:t>
        <a:bodyPr/>
        <a:lstStyle/>
        <a:p>
          <a:r>
            <a:rPr lang="es-MX" dirty="0" err="1"/>
            <a:t>Absorbable</a:t>
          </a:r>
          <a:endParaRPr lang="en-US" dirty="0"/>
        </a:p>
      </dgm:t>
    </dgm:pt>
    <dgm:pt modelId="{4B5FD840-75FE-4062-A09D-1723E73AB5B5}" type="parTrans" cxnId="{97E65DD8-93DA-4B05-A083-3093835FF010}">
      <dgm:prSet/>
      <dgm:spPr/>
      <dgm:t>
        <a:bodyPr/>
        <a:lstStyle/>
        <a:p>
          <a:endParaRPr lang="en-US"/>
        </a:p>
      </dgm:t>
    </dgm:pt>
    <dgm:pt modelId="{254EF1C1-8848-45C9-A673-FE84548398B5}" type="sibTrans" cxnId="{97E65DD8-93DA-4B05-A083-3093835FF010}">
      <dgm:prSet/>
      <dgm:spPr/>
      <dgm:t>
        <a:bodyPr/>
        <a:lstStyle/>
        <a:p>
          <a:endParaRPr lang="en-US"/>
        </a:p>
      </dgm:t>
    </dgm:pt>
    <dgm:pt modelId="{BE1E2A3B-DB68-4648-ABB4-DFCBEA7BA314}">
      <dgm:prSet/>
      <dgm:spPr>
        <a:solidFill>
          <a:srgbClr val="4B756E"/>
        </a:solidFill>
      </dgm:spPr>
      <dgm:t>
        <a:bodyPr/>
        <a:lstStyle/>
        <a:p>
          <a:r>
            <a:rPr lang="es-MX" dirty="0" err="1"/>
            <a:t>Synthetic</a:t>
          </a:r>
          <a:endParaRPr lang="es-MX" dirty="0"/>
        </a:p>
      </dgm:t>
    </dgm:pt>
    <dgm:pt modelId="{0ACD1F17-E10E-4416-AFD9-D02D56C9C468}" type="parTrans" cxnId="{9BD41EA7-DE45-4E5C-AEB1-D7AA68B6B169}">
      <dgm:prSet/>
      <dgm:spPr/>
      <dgm:t>
        <a:bodyPr/>
        <a:lstStyle/>
        <a:p>
          <a:endParaRPr lang="en-US"/>
        </a:p>
      </dgm:t>
    </dgm:pt>
    <dgm:pt modelId="{A68B174C-6CC5-49B7-BCA0-C901C98C1D28}" type="sibTrans" cxnId="{9BD41EA7-DE45-4E5C-AEB1-D7AA68B6B169}">
      <dgm:prSet/>
      <dgm:spPr/>
      <dgm:t>
        <a:bodyPr/>
        <a:lstStyle/>
        <a:p>
          <a:endParaRPr lang="en-US"/>
        </a:p>
      </dgm:t>
    </dgm:pt>
    <dgm:pt modelId="{A0890041-E939-4DEF-9959-111B121F0A8E}">
      <dgm:prSet/>
      <dgm:spPr>
        <a:solidFill>
          <a:srgbClr val="4B756E"/>
        </a:solidFill>
      </dgm:spPr>
      <dgm:t>
        <a:bodyPr/>
        <a:lstStyle/>
        <a:p>
          <a:r>
            <a:rPr lang="es-MX" dirty="0"/>
            <a:t>Natural</a:t>
          </a:r>
          <a:endParaRPr lang="en-US" dirty="0"/>
        </a:p>
      </dgm:t>
    </dgm:pt>
    <dgm:pt modelId="{691970F3-B72D-42C4-91D2-7E1B1D788EA4}" type="parTrans" cxnId="{C93697B6-0C6C-4208-8E31-ECB673BE61A3}">
      <dgm:prSet/>
      <dgm:spPr/>
      <dgm:t>
        <a:bodyPr/>
        <a:lstStyle/>
        <a:p>
          <a:endParaRPr lang="en-US"/>
        </a:p>
      </dgm:t>
    </dgm:pt>
    <dgm:pt modelId="{B71EE57A-334E-4F42-9D98-68F0645A2DED}" type="sibTrans" cxnId="{C93697B6-0C6C-4208-8E31-ECB673BE61A3}">
      <dgm:prSet/>
      <dgm:spPr/>
      <dgm:t>
        <a:bodyPr/>
        <a:lstStyle/>
        <a:p>
          <a:endParaRPr lang="en-US"/>
        </a:p>
      </dgm:t>
    </dgm:pt>
    <dgm:pt modelId="{58361000-2397-48DA-AF1C-02EA23161D47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MX" dirty="0" err="1"/>
            <a:t>Synthetic</a:t>
          </a:r>
          <a:endParaRPr lang="en-US" dirty="0"/>
        </a:p>
      </dgm:t>
    </dgm:pt>
    <dgm:pt modelId="{60B5F8B0-08B6-48D0-84F0-14D0DE453A5A}" type="parTrans" cxnId="{02C97532-AF14-4362-B315-AD914D0CDBD0}">
      <dgm:prSet/>
      <dgm:spPr/>
      <dgm:t>
        <a:bodyPr/>
        <a:lstStyle/>
        <a:p>
          <a:endParaRPr lang="en-US"/>
        </a:p>
      </dgm:t>
    </dgm:pt>
    <dgm:pt modelId="{8A58CC76-8F7E-41E7-8200-98C8170AC8B9}" type="sibTrans" cxnId="{02C97532-AF14-4362-B315-AD914D0CDBD0}">
      <dgm:prSet/>
      <dgm:spPr/>
      <dgm:t>
        <a:bodyPr/>
        <a:lstStyle/>
        <a:p>
          <a:endParaRPr lang="en-US"/>
        </a:p>
      </dgm:t>
    </dgm:pt>
    <dgm:pt modelId="{B0B43469-93BB-4FD9-AE14-0CF9843AE41B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MX" dirty="0"/>
            <a:t>Natural</a:t>
          </a:r>
          <a:endParaRPr lang="en-US" dirty="0"/>
        </a:p>
      </dgm:t>
    </dgm:pt>
    <dgm:pt modelId="{9888805D-AB1C-49A5-8365-EFF1D8EF465E}" type="parTrans" cxnId="{87435E45-3A1C-4868-97D4-326214CD2724}">
      <dgm:prSet/>
      <dgm:spPr/>
      <dgm:t>
        <a:bodyPr/>
        <a:lstStyle/>
        <a:p>
          <a:endParaRPr lang="en-US"/>
        </a:p>
      </dgm:t>
    </dgm:pt>
    <dgm:pt modelId="{6102D296-F1BA-41CD-9A80-523E7DE54559}" type="sibTrans" cxnId="{87435E45-3A1C-4868-97D4-326214CD2724}">
      <dgm:prSet/>
      <dgm:spPr/>
      <dgm:t>
        <a:bodyPr/>
        <a:lstStyle/>
        <a:p>
          <a:endParaRPr lang="en-US"/>
        </a:p>
      </dgm:t>
    </dgm:pt>
    <dgm:pt modelId="{DE6CD38A-E301-4495-B2C8-10FAA58C9880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MX" dirty="0" err="1"/>
            <a:t>Braid</a:t>
          </a:r>
          <a:endParaRPr lang="en-US" dirty="0"/>
        </a:p>
      </dgm:t>
    </dgm:pt>
    <dgm:pt modelId="{B07D16B4-1019-4992-99F7-E7A83B7E7D1D}" type="parTrans" cxnId="{8C4873D7-5BB8-4928-88D1-11FB9B8BA257}">
      <dgm:prSet/>
      <dgm:spPr/>
      <dgm:t>
        <a:bodyPr/>
        <a:lstStyle/>
        <a:p>
          <a:endParaRPr lang="en-US"/>
        </a:p>
      </dgm:t>
    </dgm:pt>
    <dgm:pt modelId="{B49FBAD5-4A8E-4F1F-BBA5-FCEC0FD68734}" type="sibTrans" cxnId="{8C4873D7-5BB8-4928-88D1-11FB9B8BA257}">
      <dgm:prSet/>
      <dgm:spPr/>
      <dgm:t>
        <a:bodyPr/>
        <a:lstStyle/>
        <a:p>
          <a:endParaRPr lang="en-US"/>
        </a:p>
      </dgm:t>
    </dgm:pt>
    <dgm:pt modelId="{05053D21-D13B-46DB-A830-374D32C9739B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MX" dirty="0" err="1"/>
            <a:t>Silk</a:t>
          </a:r>
          <a:r>
            <a:rPr lang="es-MX" dirty="0"/>
            <a:t> (</a:t>
          </a:r>
          <a:r>
            <a:rPr lang="es-MX" dirty="0" err="1"/>
            <a:t>Braid</a:t>
          </a:r>
          <a:r>
            <a:rPr lang="es-MX" dirty="0"/>
            <a:t>)</a:t>
          </a:r>
        </a:p>
        <a:p>
          <a:r>
            <a:rPr lang="en-US" dirty="0"/>
            <a:t>Steel</a:t>
          </a:r>
        </a:p>
      </dgm:t>
    </dgm:pt>
    <dgm:pt modelId="{9EC60B25-1215-42BA-9254-FDA3AA9E7B80}" type="parTrans" cxnId="{05B2DE45-07D8-432D-ABC3-A9669BB19108}">
      <dgm:prSet/>
      <dgm:spPr/>
      <dgm:t>
        <a:bodyPr/>
        <a:lstStyle/>
        <a:p>
          <a:endParaRPr lang="en-US"/>
        </a:p>
      </dgm:t>
    </dgm:pt>
    <dgm:pt modelId="{0D20B8EB-9E94-4009-A079-896D4BFFA5EC}" type="sibTrans" cxnId="{05B2DE45-07D8-432D-ABC3-A9669BB19108}">
      <dgm:prSet/>
      <dgm:spPr/>
      <dgm:t>
        <a:bodyPr/>
        <a:lstStyle/>
        <a:p>
          <a:endParaRPr lang="en-US"/>
        </a:p>
      </dgm:t>
    </dgm:pt>
    <dgm:pt modelId="{2364CB5E-F781-4CE4-85F7-E86A794B3BA4}">
      <dgm:prSet/>
      <dgm:spPr>
        <a:solidFill>
          <a:srgbClr val="4B756E"/>
        </a:solidFill>
      </dgm:spPr>
      <dgm:t>
        <a:bodyPr/>
        <a:lstStyle/>
        <a:p>
          <a:r>
            <a:rPr lang="es-MX" dirty="0" err="1"/>
            <a:t>Gut</a:t>
          </a:r>
          <a:r>
            <a:rPr lang="es-MX" dirty="0"/>
            <a:t> (Twist)</a:t>
          </a:r>
          <a:endParaRPr lang="en-US" dirty="0"/>
        </a:p>
      </dgm:t>
    </dgm:pt>
    <dgm:pt modelId="{A0326C59-05CA-4865-847D-EA0384891791}" type="parTrans" cxnId="{1E6E4D97-C570-4BC2-AB12-2688A88D698C}">
      <dgm:prSet/>
      <dgm:spPr/>
      <dgm:t>
        <a:bodyPr/>
        <a:lstStyle/>
        <a:p>
          <a:endParaRPr lang="en-US"/>
        </a:p>
      </dgm:t>
    </dgm:pt>
    <dgm:pt modelId="{4A882197-8FDD-4BD9-8D77-0957775C590F}" type="sibTrans" cxnId="{1E6E4D97-C570-4BC2-AB12-2688A88D698C}">
      <dgm:prSet/>
      <dgm:spPr/>
      <dgm:t>
        <a:bodyPr/>
        <a:lstStyle/>
        <a:p>
          <a:endParaRPr lang="en-US"/>
        </a:p>
      </dgm:t>
    </dgm:pt>
    <dgm:pt modelId="{8374C7C5-1F2B-4EF6-ABCB-D3C932508EBB}">
      <dgm:prSet/>
      <dgm:spPr>
        <a:solidFill>
          <a:srgbClr val="4B756E"/>
        </a:solidFill>
      </dgm:spPr>
      <dgm:t>
        <a:bodyPr/>
        <a:lstStyle/>
        <a:p>
          <a:r>
            <a:rPr lang="es-MX" dirty="0" err="1"/>
            <a:t>Braid</a:t>
          </a:r>
          <a:endParaRPr lang="en-US" dirty="0"/>
        </a:p>
      </dgm:t>
    </dgm:pt>
    <dgm:pt modelId="{0ADFA545-7D1E-4CE5-8D48-CDC0DFC0262D}" type="parTrans" cxnId="{F84AA5FF-CB6E-4F94-A19C-8719CE465980}">
      <dgm:prSet/>
      <dgm:spPr/>
      <dgm:t>
        <a:bodyPr/>
        <a:lstStyle/>
        <a:p>
          <a:endParaRPr lang="en-US"/>
        </a:p>
      </dgm:t>
    </dgm:pt>
    <dgm:pt modelId="{A8F583E6-DD69-4B7B-98D6-79075FF00653}" type="sibTrans" cxnId="{F84AA5FF-CB6E-4F94-A19C-8719CE465980}">
      <dgm:prSet/>
      <dgm:spPr/>
      <dgm:t>
        <a:bodyPr/>
        <a:lstStyle/>
        <a:p>
          <a:endParaRPr lang="en-US"/>
        </a:p>
      </dgm:t>
    </dgm:pt>
    <dgm:pt modelId="{B8D6D44D-2FBD-41AC-8F2C-FD93EA19588F}">
      <dgm:prSet/>
      <dgm:spPr>
        <a:solidFill>
          <a:srgbClr val="4B756E"/>
        </a:solidFill>
      </dgm:spPr>
      <dgm:t>
        <a:bodyPr/>
        <a:lstStyle/>
        <a:p>
          <a:r>
            <a:rPr lang="es-MX" dirty="0"/>
            <a:t>Mono</a:t>
          </a:r>
          <a:endParaRPr lang="en-US" dirty="0"/>
        </a:p>
      </dgm:t>
    </dgm:pt>
    <dgm:pt modelId="{E71F8311-833F-4F34-9B5E-BB7CCECDC13E}" type="parTrans" cxnId="{EFA69AC0-0929-43DC-B803-C8979CD3B39F}">
      <dgm:prSet/>
      <dgm:spPr/>
      <dgm:t>
        <a:bodyPr/>
        <a:lstStyle/>
        <a:p>
          <a:endParaRPr lang="en-US"/>
        </a:p>
      </dgm:t>
    </dgm:pt>
    <dgm:pt modelId="{0E90D5CE-A49E-4D53-A61D-E536BAFE9ACF}" type="sibTrans" cxnId="{EFA69AC0-0929-43DC-B803-C8979CD3B39F}">
      <dgm:prSet/>
      <dgm:spPr/>
      <dgm:t>
        <a:bodyPr/>
        <a:lstStyle/>
        <a:p>
          <a:endParaRPr lang="en-US"/>
        </a:p>
      </dgm:t>
    </dgm:pt>
    <dgm:pt modelId="{62A00072-13C8-40CD-9149-EA5E9725F534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MX" dirty="0"/>
            <a:t>Mono</a:t>
          </a:r>
          <a:endParaRPr lang="en-US" dirty="0"/>
        </a:p>
      </dgm:t>
    </dgm:pt>
    <dgm:pt modelId="{4C291D8A-A2DE-437F-97E8-140E062BC79D}" type="parTrans" cxnId="{75ECDEBE-6FDF-44DE-A327-10EF46716E5F}">
      <dgm:prSet/>
      <dgm:spPr/>
      <dgm:t>
        <a:bodyPr/>
        <a:lstStyle/>
        <a:p>
          <a:endParaRPr lang="en-US"/>
        </a:p>
      </dgm:t>
    </dgm:pt>
    <dgm:pt modelId="{20752DBE-31E5-48FD-9BF2-26215BA2EA47}" type="sibTrans" cxnId="{75ECDEBE-6FDF-44DE-A327-10EF46716E5F}">
      <dgm:prSet/>
      <dgm:spPr/>
      <dgm:t>
        <a:bodyPr/>
        <a:lstStyle/>
        <a:p>
          <a:endParaRPr lang="en-US"/>
        </a:p>
      </dgm:t>
    </dgm:pt>
    <dgm:pt modelId="{0BFBAEEA-514C-4F50-AE1D-E9E3D7B60E44}" type="pres">
      <dgm:prSet presAssocID="{F0D7A4E2-4F07-4E61-B0B4-1672369E71C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684265B-1206-418D-A607-D774A3ADC296}" type="pres">
      <dgm:prSet presAssocID="{CB0E74BF-26E0-481D-8C19-9649960C2884}" presName="hierRoot1" presStyleCnt="0">
        <dgm:presLayoutVars>
          <dgm:hierBranch val="init"/>
        </dgm:presLayoutVars>
      </dgm:prSet>
      <dgm:spPr/>
    </dgm:pt>
    <dgm:pt modelId="{8D1DACBC-C58D-44DB-9F1C-4B55333EC8FC}" type="pres">
      <dgm:prSet presAssocID="{CB0E74BF-26E0-481D-8C19-9649960C2884}" presName="rootComposite1" presStyleCnt="0"/>
      <dgm:spPr/>
    </dgm:pt>
    <dgm:pt modelId="{AD2E8A45-F60A-4AB5-AF34-B5CAC584662A}" type="pres">
      <dgm:prSet presAssocID="{CB0E74BF-26E0-481D-8C19-9649960C2884}" presName="rootText1" presStyleLbl="node0" presStyleIdx="0" presStyleCnt="1">
        <dgm:presLayoutVars>
          <dgm:chPref val="3"/>
        </dgm:presLayoutVars>
      </dgm:prSet>
      <dgm:spPr/>
    </dgm:pt>
    <dgm:pt modelId="{63149423-3AF6-46FD-BCA4-6017A426559F}" type="pres">
      <dgm:prSet presAssocID="{CB0E74BF-26E0-481D-8C19-9649960C2884}" presName="rootConnector1" presStyleLbl="node1" presStyleIdx="0" presStyleCnt="0"/>
      <dgm:spPr/>
    </dgm:pt>
    <dgm:pt modelId="{461815A9-3543-4F73-BFF9-009DD82E5F30}" type="pres">
      <dgm:prSet presAssocID="{CB0E74BF-26E0-481D-8C19-9649960C2884}" presName="hierChild2" presStyleCnt="0"/>
      <dgm:spPr/>
    </dgm:pt>
    <dgm:pt modelId="{87F25BCE-BC0C-41BE-8144-AF66D5EA6E1A}" type="pres">
      <dgm:prSet presAssocID="{5C567DAB-ABCA-44EE-AC97-441B46361C0B}" presName="Name37" presStyleLbl="parChTrans1D2" presStyleIdx="0" presStyleCnt="2"/>
      <dgm:spPr/>
    </dgm:pt>
    <dgm:pt modelId="{74B76C29-D0C7-42BD-AD45-7EDE276458FD}" type="pres">
      <dgm:prSet presAssocID="{C2DCA21D-AED7-4806-AB03-8AA8D8D51A14}" presName="hierRoot2" presStyleCnt="0">
        <dgm:presLayoutVars>
          <dgm:hierBranch val="init"/>
        </dgm:presLayoutVars>
      </dgm:prSet>
      <dgm:spPr/>
    </dgm:pt>
    <dgm:pt modelId="{5974F5A8-163A-4B95-8703-745B48CF7454}" type="pres">
      <dgm:prSet presAssocID="{C2DCA21D-AED7-4806-AB03-8AA8D8D51A14}" presName="rootComposite" presStyleCnt="0"/>
      <dgm:spPr/>
    </dgm:pt>
    <dgm:pt modelId="{8E00EDB1-11FB-452F-B42C-CCAFE7426D74}" type="pres">
      <dgm:prSet presAssocID="{C2DCA21D-AED7-4806-AB03-8AA8D8D51A14}" presName="rootText" presStyleLbl="node2" presStyleIdx="0" presStyleCnt="2">
        <dgm:presLayoutVars>
          <dgm:chPref val="3"/>
        </dgm:presLayoutVars>
      </dgm:prSet>
      <dgm:spPr/>
    </dgm:pt>
    <dgm:pt modelId="{A05E3897-F240-4725-BE06-7FC76AB516C9}" type="pres">
      <dgm:prSet presAssocID="{C2DCA21D-AED7-4806-AB03-8AA8D8D51A14}" presName="rootConnector" presStyleLbl="node2" presStyleIdx="0" presStyleCnt="2"/>
      <dgm:spPr/>
    </dgm:pt>
    <dgm:pt modelId="{1D07E649-A565-430A-A1F6-27DA5433AFE6}" type="pres">
      <dgm:prSet presAssocID="{C2DCA21D-AED7-4806-AB03-8AA8D8D51A14}" presName="hierChild4" presStyleCnt="0"/>
      <dgm:spPr/>
    </dgm:pt>
    <dgm:pt modelId="{6EBAB54D-DFDB-458E-9B36-1156AA1D8981}" type="pres">
      <dgm:prSet presAssocID="{60B5F8B0-08B6-48D0-84F0-14D0DE453A5A}" presName="Name37" presStyleLbl="parChTrans1D3" presStyleIdx="0" presStyleCnt="4"/>
      <dgm:spPr/>
    </dgm:pt>
    <dgm:pt modelId="{37172B3D-8989-42D8-B194-7CCDBDB2B259}" type="pres">
      <dgm:prSet presAssocID="{58361000-2397-48DA-AF1C-02EA23161D47}" presName="hierRoot2" presStyleCnt="0">
        <dgm:presLayoutVars>
          <dgm:hierBranch val="init"/>
        </dgm:presLayoutVars>
      </dgm:prSet>
      <dgm:spPr/>
    </dgm:pt>
    <dgm:pt modelId="{77DE9F0C-AA05-4C72-B7FE-47D264F1B93F}" type="pres">
      <dgm:prSet presAssocID="{58361000-2397-48DA-AF1C-02EA23161D47}" presName="rootComposite" presStyleCnt="0"/>
      <dgm:spPr/>
    </dgm:pt>
    <dgm:pt modelId="{1A82DE28-A0E9-4B9A-9D7C-D746B558D514}" type="pres">
      <dgm:prSet presAssocID="{58361000-2397-48DA-AF1C-02EA23161D47}" presName="rootText" presStyleLbl="node3" presStyleIdx="0" presStyleCnt="4">
        <dgm:presLayoutVars>
          <dgm:chPref val="3"/>
        </dgm:presLayoutVars>
      </dgm:prSet>
      <dgm:spPr/>
    </dgm:pt>
    <dgm:pt modelId="{E96B4FF9-62B4-467D-8FEF-219B7A9FB47E}" type="pres">
      <dgm:prSet presAssocID="{58361000-2397-48DA-AF1C-02EA23161D47}" presName="rootConnector" presStyleLbl="node3" presStyleIdx="0" presStyleCnt="4"/>
      <dgm:spPr/>
    </dgm:pt>
    <dgm:pt modelId="{396EC2BF-1B76-4C85-BEE6-970B4683BFFC}" type="pres">
      <dgm:prSet presAssocID="{58361000-2397-48DA-AF1C-02EA23161D47}" presName="hierChild4" presStyleCnt="0"/>
      <dgm:spPr/>
    </dgm:pt>
    <dgm:pt modelId="{B05DB665-69F7-4029-AE36-C36D46EC1373}" type="pres">
      <dgm:prSet presAssocID="{B07D16B4-1019-4992-99F7-E7A83B7E7D1D}" presName="Name37" presStyleLbl="parChTrans1D4" presStyleIdx="0" presStyleCnt="6"/>
      <dgm:spPr/>
    </dgm:pt>
    <dgm:pt modelId="{E6602316-9397-4CD2-916F-5DED876867D2}" type="pres">
      <dgm:prSet presAssocID="{DE6CD38A-E301-4495-B2C8-10FAA58C9880}" presName="hierRoot2" presStyleCnt="0">
        <dgm:presLayoutVars>
          <dgm:hierBranch val="init"/>
        </dgm:presLayoutVars>
      </dgm:prSet>
      <dgm:spPr/>
    </dgm:pt>
    <dgm:pt modelId="{88CF9544-10B6-46EC-8429-2F813BCAAC88}" type="pres">
      <dgm:prSet presAssocID="{DE6CD38A-E301-4495-B2C8-10FAA58C9880}" presName="rootComposite" presStyleCnt="0"/>
      <dgm:spPr/>
    </dgm:pt>
    <dgm:pt modelId="{0D616826-3B6C-420B-9BAC-0C1D42071518}" type="pres">
      <dgm:prSet presAssocID="{DE6CD38A-E301-4495-B2C8-10FAA58C9880}" presName="rootText" presStyleLbl="node4" presStyleIdx="0" presStyleCnt="6">
        <dgm:presLayoutVars>
          <dgm:chPref val="3"/>
        </dgm:presLayoutVars>
      </dgm:prSet>
      <dgm:spPr/>
    </dgm:pt>
    <dgm:pt modelId="{6F013E7B-A0E1-469F-BA19-44B9A97637FC}" type="pres">
      <dgm:prSet presAssocID="{DE6CD38A-E301-4495-B2C8-10FAA58C9880}" presName="rootConnector" presStyleLbl="node4" presStyleIdx="0" presStyleCnt="6"/>
      <dgm:spPr/>
    </dgm:pt>
    <dgm:pt modelId="{63C65CA6-413C-4675-ACCA-F06D5C871EFC}" type="pres">
      <dgm:prSet presAssocID="{DE6CD38A-E301-4495-B2C8-10FAA58C9880}" presName="hierChild4" presStyleCnt="0"/>
      <dgm:spPr/>
    </dgm:pt>
    <dgm:pt modelId="{0215B77B-6A4E-430F-84F1-43A3386C9B4E}" type="pres">
      <dgm:prSet presAssocID="{DE6CD38A-E301-4495-B2C8-10FAA58C9880}" presName="hierChild5" presStyleCnt="0"/>
      <dgm:spPr/>
    </dgm:pt>
    <dgm:pt modelId="{F6D0BDDF-2052-4D19-92D4-E9703BC8BA26}" type="pres">
      <dgm:prSet presAssocID="{4C291D8A-A2DE-437F-97E8-140E062BC79D}" presName="Name37" presStyleLbl="parChTrans1D4" presStyleIdx="1" presStyleCnt="6"/>
      <dgm:spPr/>
    </dgm:pt>
    <dgm:pt modelId="{E457D3D1-419C-490E-953C-B1A008475F49}" type="pres">
      <dgm:prSet presAssocID="{62A00072-13C8-40CD-9149-EA5E9725F534}" presName="hierRoot2" presStyleCnt="0">
        <dgm:presLayoutVars>
          <dgm:hierBranch val="init"/>
        </dgm:presLayoutVars>
      </dgm:prSet>
      <dgm:spPr/>
    </dgm:pt>
    <dgm:pt modelId="{AAFB7E97-B08B-4FEA-808A-D5C75AF9745F}" type="pres">
      <dgm:prSet presAssocID="{62A00072-13C8-40CD-9149-EA5E9725F534}" presName="rootComposite" presStyleCnt="0"/>
      <dgm:spPr/>
    </dgm:pt>
    <dgm:pt modelId="{244F0648-AF86-407E-9140-8DE7FE9A007A}" type="pres">
      <dgm:prSet presAssocID="{62A00072-13C8-40CD-9149-EA5E9725F534}" presName="rootText" presStyleLbl="node4" presStyleIdx="1" presStyleCnt="6">
        <dgm:presLayoutVars>
          <dgm:chPref val="3"/>
        </dgm:presLayoutVars>
      </dgm:prSet>
      <dgm:spPr/>
    </dgm:pt>
    <dgm:pt modelId="{1F531129-A001-4931-8D92-12F2ACB1AB82}" type="pres">
      <dgm:prSet presAssocID="{62A00072-13C8-40CD-9149-EA5E9725F534}" presName="rootConnector" presStyleLbl="node4" presStyleIdx="1" presStyleCnt="6"/>
      <dgm:spPr/>
    </dgm:pt>
    <dgm:pt modelId="{8BCF4321-F501-4428-9474-70C9C1159CDD}" type="pres">
      <dgm:prSet presAssocID="{62A00072-13C8-40CD-9149-EA5E9725F534}" presName="hierChild4" presStyleCnt="0"/>
      <dgm:spPr/>
    </dgm:pt>
    <dgm:pt modelId="{2546C9F7-DA4E-4A44-B9B3-7A37E21BCB95}" type="pres">
      <dgm:prSet presAssocID="{62A00072-13C8-40CD-9149-EA5E9725F534}" presName="hierChild5" presStyleCnt="0"/>
      <dgm:spPr/>
    </dgm:pt>
    <dgm:pt modelId="{02806908-4503-4CF0-9A54-A2DB0911FDA7}" type="pres">
      <dgm:prSet presAssocID="{58361000-2397-48DA-AF1C-02EA23161D47}" presName="hierChild5" presStyleCnt="0"/>
      <dgm:spPr/>
    </dgm:pt>
    <dgm:pt modelId="{1F76440F-6A22-4B04-8961-541AFBCFDA2F}" type="pres">
      <dgm:prSet presAssocID="{9888805D-AB1C-49A5-8365-EFF1D8EF465E}" presName="Name37" presStyleLbl="parChTrans1D3" presStyleIdx="1" presStyleCnt="4"/>
      <dgm:spPr/>
    </dgm:pt>
    <dgm:pt modelId="{8393F3E7-F17F-433D-9C69-316E465B027B}" type="pres">
      <dgm:prSet presAssocID="{B0B43469-93BB-4FD9-AE14-0CF9843AE41B}" presName="hierRoot2" presStyleCnt="0">
        <dgm:presLayoutVars>
          <dgm:hierBranch val="init"/>
        </dgm:presLayoutVars>
      </dgm:prSet>
      <dgm:spPr/>
    </dgm:pt>
    <dgm:pt modelId="{53B86B9A-656A-4A23-BC03-9F2B5B538942}" type="pres">
      <dgm:prSet presAssocID="{B0B43469-93BB-4FD9-AE14-0CF9843AE41B}" presName="rootComposite" presStyleCnt="0"/>
      <dgm:spPr/>
    </dgm:pt>
    <dgm:pt modelId="{6F76356B-1962-40E4-A341-61124D958312}" type="pres">
      <dgm:prSet presAssocID="{B0B43469-93BB-4FD9-AE14-0CF9843AE41B}" presName="rootText" presStyleLbl="node3" presStyleIdx="1" presStyleCnt="4">
        <dgm:presLayoutVars>
          <dgm:chPref val="3"/>
        </dgm:presLayoutVars>
      </dgm:prSet>
      <dgm:spPr/>
    </dgm:pt>
    <dgm:pt modelId="{7E70E670-C938-4E35-BC45-AE2765DB4006}" type="pres">
      <dgm:prSet presAssocID="{B0B43469-93BB-4FD9-AE14-0CF9843AE41B}" presName="rootConnector" presStyleLbl="node3" presStyleIdx="1" presStyleCnt="4"/>
      <dgm:spPr/>
    </dgm:pt>
    <dgm:pt modelId="{002FB912-BDC1-449C-89BD-79417AB43F73}" type="pres">
      <dgm:prSet presAssocID="{B0B43469-93BB-4FD9-AE14-0CF9843AE41B}" presName="hierChild4" presStyleCnt="0"/>
      <dgm:spPr/>
    </dgm:pt>
    <dgm:pt modelId="{A220F9A0-3D68-4371-9DD7-69276A020E42}" type="pres">
      <dgm:prSet presAssocID="{9EC60B25-1215-42BA-9254-FDA3AA9E7B80}" presName="Name37" presStyleLbl="parChTrans1D4" presStyleIdx="2" presStyleCnt="6"/>
      <dgm:spPr/>
    </dgm:pt>
    <dgm:pt modelId="{D641BEC7-5ADA-4391-808B-264B590A5168}" type="pres">
      <dgm:prSet presAssocID="{05053D21-D13B-46DB-A830-374D32C9739B}" presName="hierRoot2" presStyleCnt="0">
        <dgm:presLayoutVars>
          <dgm:hierBranch val="init"/>
        </dgm:presLayoutVars>
      </dgm:prSet>
      <dgm:spPr/>
    </dgm:pt>
    <dgm:pt modelId="{5139AA65-CF51-4DE7-94F6-8210D49EB66B}" type="pres">
      <dgm:prSet presAssocID="{05053D21-D13B-46DB-A830-374D32C9739B}" presName="rootComposite" presStyleCnt="0"/>
      <dgm:spPr/>
    </dgm:pt>
    <dgm:pt modelId="{072DE1AA-6B20-4CA3-B3B6-7AEE1DBCD8C4}" type="pres">
      <dgm:prSet presAssocID="{05053D21-D13B-46DB-A830-374D32C9739B}" presName="rootText" presStyleLbl="node4" presStyleIdx="2" presStyleCnt="6">
        <dgm:presLayoutVars>
          <dgm:chPref val="3"/>
        </dgm:presLayoutVars>
      </dgm:prSet>
      <dgm:spPr/>
    </dgm:pt>
    <dgm:pt modelId="{FD715FD5-6CBE-4799-BCFF-A08887BFC3AF}" type="pres">
      <dgm:prSet presAssocID="{05053D21-D13B-46DB-A830-374D32C9739B}" presName="rootConnector" presStyleLbl="node4" presStyleIdx="2" presStyleCnt="6"/>
      <dgm:spPr/>
    </dgm:pt>
    <dgm:pt modelId="{7DC1589C-1DA7-40A8-A1F7-9B0D7C2D5D21}" type="pres">
      <dgm:prSet presAssocID="{05053D21-D13B-46DB-A830-374D32C9739B}" presName="hierChild4" presStyleCnt="0"/>
      <dgm:spPr/>
    </dgm:pt>
    <dgm:pt modelId="{BFDBBBF2-E9AD-4551-8C0E-669F5C6319DF}" type="pres">
      <dgm:prSet presAssocID="{05053D21-D13B-46DB-A830-374D32C9739B}" presName="hierChild5" presStyleCnt="0"/>
      <dgm:spPr/>
    </dgm:pt>
    <dgm:pt modelId="{AF793B2C-CA92-490E-82F1-F7D76DA703D0}" type="pres">
      <dgm:prSet presAssocID="{B0B43469-93BB-4FD9-AE14-0CF9843AE41B}" presName="hierChild5" presStyleCnt="0"/>
      <dgm:spPr/>
    </dgm:pt>
    <dgm:pt modelId="{652C405B-8580-485B-80F9-24671FCC7DCB}" type="pres">
      <dgm:prSet presAssocID="{C2DCA21D-AED7-4806-AB03-8AA8D8D51A14}" presName="hierChild5" presStyleCnt="0"/>
      <dgm:spPr/>
    </dgm:pt>
    <dgm:pt modelId="{F7825E45-2B53-47C6-BD76-56BBB2203024}" type="pres">
      <dgm:prSet presAssocID="{4B5FD840-75FE-4062-A09D-1723E73AB5B5}" presName="Name37" presStyleLbl="parChTrans1D2" presStyleIdx="1" presStyleCnt="2"/>
      <dgm:spPr/>
    </dgm:pt>
    <dgm:pt modelId="{BF96265C-B1E2-4050-A659-9F506DE5F83F}" type="pres">
      <dgm:prSet presAssocID="{D910D5F4-BA4E-47C0-89C0-C94C678DE961}" presName="hierRoot2" presStyleCnt="0">
        <dgm:presLayoutVars>
          <dgm:hierBranch val="init"/>
        </dgm:presLayoutVars>
      </dgm:prSet>
      <dgm:spPr/>
    </dgm:pt>
    <dgm:pt modelId="{1BE17962-8BB9-4A84-80E9-27CF1F5D12CF}" type="pres">
      <dgm:prSet presAssocID="{D910D5F4-BA4E-47C0-89C0-C94C678DE961}" presName="rootComposite" presStyleCnt="0"/>
      <dgm:spPr/>
    </dgm:pt>
    <dgm:pt modelId="{C8E0309F-30DA-402F-B951-AF948DBAA11E}" type="pres">
      <dgm:prSet presAssocID="{D910D5F4-BA4E-47C0-89C0-C94C678DE961}" presName="rootText" presStyleLbl="node2" presStyleIdx="1" presStyleCnt="2">
        <dgm:presLayoutVars>
          <dgm:chPref val="3"/>
        </dgm:presLayoutVars>
      </dgm:prSet>
      <dgm:spPr/>
    </dgm:pt>
    <dgm:pt modelId="{9C0AB45A-EEDA-42F7-B3AE-EBD0C1074BDC}" type="pres">
      <dgm:prSet presAssocID="{D910D5F4-BA4E-47C0-89C0-C94C678DE961}" presName="rootConnector" presStyleLbl="node2" presStyleIdx="1" presStyleCnt="2"/>
      <dgm:spPr/>
    </dgm:pt>
    <dgm:pt modelId="{73B48054-333C-4DDD-97E6-9E4B5C03FD53}" type="pres">
      <dgm:prSet presAssocID="{D910D5F4-BA4E-47C0-89C0-C94C678DE961}" presName="hierChild4" presStyleCnt="0"/>
      <dgm:spPr/>
    </dgm:pt>
    <dgm:pt modelId="{C9223B11-F810-4365-B636-BC32F82C6A39}" type="pres">
      <dgm:prSet presAssocID="{0ACD1F17-E10E-4416-AFD9-D02D56C9C468}" presName="Name37" presStyleLbl="parChTrans1D3" presStyleIdx="2" presStyleCnt="4"/>
      <dgm:spPr/>
    </dgm:pt>
    <dgm:pt modelId="{F3CA65FF-67CB-49F8-8715-608C69B4AC25}" type="pres">
      <dgm:prSet presAssocID="{BE1E2A3B-DB68-4648-ABB4-DFCBEA7BA314}" presName="hierRoot2" presStyleCnt="0">
        <dgm:presLayoutVars>
          <dgm:hierBranch val="init"/>
        </dgm:presLayoutVars>
      </dgm:prSet>
      <dgm:spPr/>
    </dgm:pt>
    <dgm:pt modelId="{292E3408-E3EF-4A10-9E87-4803D8E6124F}" type="pres">
      <dgm:prSet presAssocID="{BE1E2A3B-DB68-4648-ABB4-DFCBEA7BA314}" presName="rootComposite" presStyleCnt="0"/>
      <dgm:spPr/>
    </dgm:pt>
    <dgm:pt modelId="{6788C344-10F4-4766-8DF8-F26A46C73788}" type="pres">
      <dgm:prSet presAssocID="{BE1E2A3B-DB68-4648-ABB4-DFCBEA7BA314}" presName="rootText" presStyleLbl="node3" presStyleIdx="2" presStyleCnt="4">
        <dgm:presLayoutVars>
          <dgm:chPref val="3"/>
        </dgm:presLayoutVars>
      </dgm:prSet>
      <dgm:spPr/>
    </dgm:pt>
    <dgm:pt modelId="{15903C13-861A-4737-BE90-C41794BE5D95}" type="pres">
      <dgm:prSet presAssocID="{BE1E2A3B-DB68-4648-ABB4-DFCBEA7BA314}" presName="rootConnector" presStyleLbl="node3" presStyleIdx="2" presStyleCnt="4"/>
      <dgm:spPr/>
    </dgm:pt>
    <dgm:pt modelId="{169A1146-27AE-486D-A558-904B6D660EEF}" type="pres">
      <dgm:prSet presAssocID="{BE1E2A3B-DB68-4648-ABB4-DFCBEA7BA314}" presName="hierChild4" presStyleCnt="0"/>
      <dgm:spPr/>
    </dgm:pt>
    <dgm:pt modelId="{0FC09CE3-8D19-4B07-AC18-0A27AC0AF950}" type="pres">
      <dgm:prSet presAssocID="{0ADFA545-7D1E-4CE5-8D48-CDC0DFC0262D}" presName="Name37" presStyleLbl="parChTrans1D4" presStyleIdx="3" presStyleCnt="6"/>
      <dgm:spPr/>
    </dgm:pt>
    <dgm:pt modelId="{6F51BD38-B331-41A3-A926-764C625E8A79}" type="pres">
      <dgm:prSet presAssocID="{8374C7C5-1F2B-4EF6-ABCB-D3C932508EBB}" presName="hierRoot2" presStyleCnt="0">
        <dgm:presLayoutVars>
          <dgm:hierBranch val="init"/>
        </dgm:presLayoutVars>
      </dgm:prSet>
      <dgm:spPr/>
    </dgm:pt>
    <dgm:pt modelId="{4A5F4945-27CD-43C8-966E-C19C67D25B27}" type="pres">
      <dgm:prSet presAssocID="{8374C7C5-1F2B-4EF6-ABCB-D3C932508EBB}" presName="rootComposite" presStyleCnt="0"/>
      <dgm:spPr/>
    </dgm:pt>
    <dgm:pt modelId="{B065B914-8051-49CE-AF66-1D6077EA0917}" type="pres">
      <dgm:prSet presAssocID="{8374C7C5-1F2B-4EF6-ABCB-D3C932508EBB}" presName="rootText" presStyleLbl="node4" presStyleIdx="3" presStyleCnt="6">
        <dgm:presLayoutVars>
          <dgm:chPref val="3"/>
        </dgm:presLayoutVars>
      </dgm:prSet>
      <dgm:spPr/>
    </dgm:pt>
    <dgm:pt modelId="{33FE27F5-EED0-4B63-841E-7F32BFF50234}" type="pres">
      <dgm:prSet presAssocID="{8374C7C5-1F2B-4EF6-ABCB-D3C932508EBB}" presName="rootConnector" presStyleLbl="node4" presStyleIdx="3" presStyleCnt="6"/>
      <dgm:spPr/>
    </dgm:pt>
    <dgm:pt modelId="{E44E2597-629A-4906-A3BE-9201A8D99D69}" type="pres">
      <dgm:prSet presAssocID="{8374C7C5-1F2B-4EF6-ABCB-D3C932508EBB}" presName="hierChild4" presStyleCnt="0"/>
      <dgm:spPr/>
    </dgm:pt>
    <dgm:pt modelId="{D0C37D62-29F8-4B6C-B74F-9C4748CBE43C}" type="pres">
      <dgm:prSet presAssocID="{8374C7C5-1F2B-4EF6-ABCB-D3C932508EBB}" presName="hierChild5" presStyleCnt="0"/>
      <dgm:spPr/>
    </dgm:pt>
    <dgm:pt modelId="{F9293948-D061-412C-8D59-ED660419AB4B}" type="pres">
      <dgm:prSet presAssocID="{E71F8311-833F-4F34-9B5E-BB7CCECDC13E}" presName="Name37" presStyleLbl="parChTrans1D4" presStyleIdx="4" presStyleCnt="6"/>
      <dgm:spPr/>
    </dgm:pt>
    <dgm:pt modelId="{D80E3267-891E-43E1-B09F-C2860B4F7BF9}" type="pres">
      <dgm:prSet presAssocID="{B8D6D44D-2FBD-41AC-8F2C-FD93EA19588F}" presName="hierRoot2" presStyleCnt="0">
        <dgm:presLayoutVars>
          <dgm:hierBranch val="init"/>
        </dgm:presLayoutVars>
      </dgm:prSet>
      <dgm:spPr/>
    </dgm:pt>
    <dgm:pt modelId="{311B73E7-31F4-4ECC-83C7-5B471385FDA8}" type="pres">
      <dgm:prSet presAssocID="{B8D6D44D-2FBD-41AC-8F2C-FD93EA19588F}" presName="rootComposite" presStyleCnt="0"/>
      <dgm:spPr/>
    </dgm:pt>
    <dgm:pt modelId="{9BE4FDE9-D3C2-4739-B876-B4B240153098}" type="pres">
      <dgm:prSet presAssocID="{B8D6D44D-2FBD-41AC-8F2C-FD93EA19588F}" presName="rootText" presStyleLbl="node4" presStyleIdx="4" presStyleCnt="6">
        <dgm:presLayoutVars>
          <dgm:chPref val="3"/>
        </dgm:presLayoutVars>
      </dgm:prSet>
      <dgm:spPr/>
    </dgm:pt>
    <dgm:pt modelId="{80B5083E-00D9-4731-8E47-DBD3321519E3}" type="pres">
      <dgm:prSet presAssocID="{B8D6D44D-2FBD-41AC-8F2C-FD93EA19588F}" presName="rootConnector" presStyleLbl="node4" presStyleIdx="4" presStyleCnt="6"/>
      <dgm:spPr/>
    </dgm:pt>
    <dgm:pt modelId="{618D5FC7-85CB-444A-B345-BDBBAA55D7CB}" type="pres">
      <dgm:prSet presAssocID="{B8D6D44D-2FBD-41AC-8F2C-FD93EA19588F}" presName="hierChild4" presStyleCnt="0"/>
      <dgm:spPr/>
    </dgm:pt>
    <dgm:pt modelId="{3797175C-A2A0-4416-9C6B-AD1B6DF05623}" type="pres">
      <dgm:prSet presAssocID="{B8D6D44D-2FBD-41AC-8F2C-FD93EA19588F}" presName="hierChild5" presStyleCnt="0"/>
      <dgm:spPr/>
    </dgm:pt>
    <dgm:pt modelId="{B8C6D6B6-CC27-4666-8C55-167EC106163A}" type="pres">
      <dgm:prSet presAssocID="{BE1E2A3B-DB68-4648-ABB4-DFCBEA7BA314}" presName="hierChild5" presStyleCnt="0"/>
      <dgm:spPr/>
    </dgm:pt>
    <dgm:pt modelId="{CC5D5CA4-898E-48E3-B0BC-BD23F63A75E3}" type="pres">
      <dgm:prSet presAssocID="{691970F3-B72D-42C4-91D2-7E1B1D788EA4}" presName="Name37" presStyleLbl="parChTrans1D3" presStyleIdx="3" presStyleCnt="4"/>
      <dgm:spPr/>
    </dgm:pt>
    <dgm:pt modelId="{48202281-F758-4A9A-8C61-9D2D906F20AA}" type="pres">
      <dgm:prSet presAssocID="{A0890041-E939-4DEF-9959-111B121F0A8E}" presName="hierRoot2" presStyleCnt="0">
        <dgm:presLayoutVars>
          <dgm:hierBranch val="init"/>
        </dgm:presLayoutVars>
      </dgm:prSet>
      <dgm:spPr/>
    </dgm:pt>
    <dgm:pt modelId="{2E9E33E6-7F0B-49C4-9051-45864BE86CB8}" type="pres">
      <dgm:prSet presAssocID="{A0890041-E939-4DEF-9959-111B121F0A8E}" presName="rootComposite" presStyleCnt="0"/>
      <dgm:spPr/>
    </dgm:pt>
    <dgm:pt modelId="{B62E2182-020F-46C1-8C38-E2E36C192D24}" type="pres">
      <dgm:prSet presAssocID="{A0890041-E939-4DEF-9959-111B121F0A8E}" presName="rootText" presStyleLbl="node3" presStyleIdx="3" presStyleCnt="4">
        <dgm:presLayoutVars>
          <dgm:chPref val="3"/>
        </dgm:presLayoutVars>
      </dgm:prSet>
      <dgm:spPr/>
    </dgm:pt>
    <dgm:pt modelId="{EBEDEC9B-45A3-49F6-A914-FE7768B57BCE}" type="pres">
      <dgm:prSet presAssocID="{A0890041-E939-4DEF-9959-111B121F0A8E}" presName="rootConnector" presStyleLbl="node3" presStyleIdx="3" presStyleCnt="4"/>
      <dgm:spPr/>
    </dgm:pt>
    <dgm:pt modelId="{F3FE4596-12C3-434F-85AA-BFE0C6B42332}" type="pres">
      <dgm:prSet presAssocID="{A0890041-E939-4DEF-9959-111B121F0A8E}" presName="hierChild4" presStyleCnt="0"/>
      <dgm:spPr/>
    </dgm:pt>
    <dgm:pt modelId="{41330E60-24EA-439E-8882-17FEA1BE3318}" type="pres">
      <dgm:prSet presAssocID="{A0326C59-05CA-4865-847D-EA0384891791}" presName="Name37" presStyleLbl="parChTrans1D4" presStyleIdx="5" presStyleCnt="6"/>
      <dgm:spPr/>
    </dgm:pt>
    <dgm:pt modelId="{E96FEB27-794E-4449-846D-70133D95B286}" type="pres">
      <dgm:prSet presAssocID="{2364CB5E-F781-4CE4-85F7-E86A794B3BA4}" presName="hierRoot2" presStyleCnt="0">
        <dgm:presLayoutVars>
          <dgm:hierBranch val="init"/>
        </dgm:presLayoutVars>
      </dgm:prSet>
      <dgm:spPr/>
    </dgm:pt>
    <dgm:pt modelId="{FFFD20A3-E193-4B2C-AF5B-9C5B435D0C7B}" type="pres">
      <dgm:prSet presAssocID="{2364CB5E-F781-4CE4-85F7-E86A794B3BA4}" presName="rootComposite" presStyleCnt="0"/>
      <dgm:spPr/>
    </dgm:pt>
    <dgm:pt modelId="{AF2A4367-45BF-4862-AF55-A03FD330E42C}" type="pres">
      <dgm:prSet presAssocID="{2364CB5E-F781-4CE4-85F7-E86A794B3BA4}" presName="rootText" presStyleLbl="node4" presStyleIdx="5" presStyleCnt="6">
        <dgm:presLayoutVars>
          <dgm:chPref val="3"/>
        </dgm:presLayoutVars>
      </dgm:prSet>
      <dgm:spPr/>
    </dgm:pt>
    <dgm:pt modelId="{7A1745CD-5AC8-4486-93AB-6EB5D1ADBBE1}" type="pres">
      <dgm:prSet presAssocID="{2364CB5E-F781-4CE4-85F7-E86A794B3BA4}" presName="rootConnector" presStyleLbl="node4" presStyleIdx="5" presStyleCnt="6"/>
      <dgm:spPr/>
    </dgm:pt>
    <dgm:pt modelId="{F0149CA5-841E-4002-B005-8B7607D3C12F}" type="pres">
      <dgm:prSet presAssocID="{2364CB5E-F781-4CE4-85F7-E86A794B3BA4}" presName="hierChild4" presStyleCnt="0"/>
      <dgm:spPr/>
    </dgm:pt>
    <dgm:pt modelId="{EDA93580-B0C4-4E68-8682-CFFF1739E8C9}" type="pres">
      <dgm:prSet presAssocID="{2364CB5E-F781-4CE4-85F7-E86A794B3BA4}" presName="hierChild5" presStyleCnt="0"/>
      <dgm:spPr/>
    </dgm:pt>
    <dgm:pt modelId="{A804B4F4-F7F1-46A7-8DD3-6AE58E0BDBB4}" type="pres">
      <dgm:prSet presAssocID="{A0890041-E939-4DEF-9959-111B121F0A8E}" presName="hierChild5" presStyleCnt="0"/>
      <dgm:spPr/>
    </dgm:pt>
    <dgm:pt modelId="{A51EFD30-5502-4A2B-AC63-B03E25509C12}" type="pres">
      <dgm:prSet presAssocID="{D910D5F4-BA4E-47C0-89C0-C94C678DE961}" presName="hierChild5" presStyleCnt="0"/>
      <dgm:spPr/>
    </dgm:pt>
    <dgm:pt modelId="{16FA5F3C-AA0D-4ECC-9D87-83E6DAAB054C}" type="pres">
      <dgm:prSet presAssocID="{CB0E74BF-26E0-481D-8C19-9649960C2884}" presName="hierChild3" presStyleCnt="0"/>
      <dgm:spPr/>
    </dgm:pt>
  </dgm:ptLst>
  <dgm:cxnLst>
    <dgm:cxn modelId="{54B35309-FE81-4E1C-9FDA-00DF8B8020CF}" type="presOf" srcId="{DE6CD38A-E301-4495-B2C8-10FAA58C9880}" destId="{6F013E7B-A0E1-469F-BA19-44B9A97637FC}" srcOrd="1" destOrd="0" presId="urn:microsoft.com/office/officeart/2005/8/layout/orgChart1"/>
    <dgm:cxn modelId="{4FADEE14-345B-4685-A7F7-02E63BCF8C88}" type="presOf" srcId="{B0B43469-93BB-4FD9-AE14-0CF9843AE41B}" destId="{7E70E670-C938-4E35-BC45-AE2765DB4006}" srcOrd="1" destOrd="0" presId="urn:microsoft.com/office/officeart/2005/8/layout/orgChart1"/>
    <dgm:cxn modelId="{D298E318-ECDD-4AB5-A216-2C5204068B14}" type="presOf" srcId="{58361000-2397-48DA-AF1C-02EA23161D47}" destId="{1A82DE28-A0E9-4B9A-9D7C-D746B558D514}" srcOrd="0" destOrd="0" presId="urn:microsoft.com/office/officeart/2005/8/layout/orgChart1"/>
    <dgm:cxn modelId="{18AA351B-C6FC-4FCB-8C6B-9DE3FF8BA408}" type="presOf" srcId="{2364CB5E-F781-4CE4-85F7-E86A794B3BA4}" destId="{AF2A4367-45BF-4862-AF55-A03FD330E42C}" srcOrd="0" destOrd="0" presId="urn:microsoft.com/office/officeart/2005/8/layout/orgChart1"/>
    <dgm:cxn modelId="{4EDF9129-01F9-4ADA-A1EC-BF3809FD2ADC}" type="presOf" srcId="{CB0E74BF-26E0-481D-8C19-9649960C2884}" destId="{63149423-3AF6-46FD-BCA4-6017A426559F}" srcOrd="1" destOrd="0" presId="urn:microsoft.com/office/officeart/2005/8/layout/orgChart1"/>
    <dgm:cxn modelId="{4886702C-E358-4293-B040-32AD60823273}" type="presOf" srcId="{2364CB5E-F781-4CE4-85F7-E86A794B3BA4}" destId="{7A1745CD-5AC8-4486-93AB-6EB5D1ADBBE1}" srcOrd="1" destOrd="0" presId="urn:microsoft.com/office/officeart/2005/8/layout/orgChart1"/>
    <dgm:cxn modelId="{38801B31-7887-4EAE-BBAE-138101E79C56}" type="presOf" srcId="{691970F3-B72D-42C4-91D2-7E1B1D788EA4}" destId="{CC5D5CA4-898E-48E3-B0BC-BD23F63A75E3}" srcOrd="0" destOrd="0" presId="urn:microsoft.com/office/officeart/2005/8/layout/orgChart1"/>
    <dgm:cxn modelId="{02C97532-AF14-4362-B315-AD914D0CDBD0}" srcId="{C2DCA21D-AED7-4806-AB03-8AA8D8D51A14}" destId="{58361000-2397-48DA-AF1C-02EA23161D47}" srcOrd="0" destOrd="0" parTransId="{60B5F8B0-08B6-48D0-84F0-14D0DE453A5A}" sibTransId="{8A58CC76-8F7E-41E7-8200-98C8170AC8B9}"/>
    <dgm:cxn modelId="{A20D4234-DC62-4F20-99B7-4CAAF77B764F}" type="presOf" srcId="{8374C7C5-1F2B-4EF6-ABCB-D3C932508EBB}" destId="{B065B914-8051-49CE-AF66-1D6077EA0917}" srcOrd="0" destOrd="0" presId="urn:microsoft.com/office/officeart/2005/8/layout/orgChart1"/>
    <dgm:cxn modelId="{D141FC38-7E77-41AB-9C16-BD978DE5AEC9}" type="presOf" srcId="{C2DCA21D-AED7-4806-AB03-8AA8D8D51A14}" destId="{A05E3897-F240-4725-BE06-7FC76AB516C9}" srcOrd="1" destOrd="0" presId="urn:microsoft.com/office/officeart/2005/8/layout/orgChart1"/>
    <dgm:cxn modelId="{1974E539-29B4-4E0E-B8C8-964B436A3623}" type="presOf" srcId="{5C567DAB-ABCA-44EE-AC97-441B46361C0B}" destId="{87F25BCE-BC0C-41BE-8144-AF66D5EA6E1A}" srcOrd="0" destOrd="0" presId="urn:microsoft.com/office/officeart/2005/8/layout/orgChart1"/>
    <dgm:cxn modelId="{4AF9D43A-FC98-431F-A7F1-6906E3788066}" srcId="{CB0E74BF-26E0-481D-8C19-9649960C2884}" destId="{C2DCA21D-AED7-4806-AB03-8AA8D8D51A14}" srcOrd="0" destOrd="0" parTransId="{5C567DAB-ABCA-44EE-AC97-441B46361C0B}" sibTransId="{A55D8729-0C17-4429-B73D-9A897FFA51A1}"/>
    <dgm:cxn modelId="{199ED73C-0516-46FE-8D75-86D25171CED7}" type="presOf" srcId="{60B5F8B0-08B6-48D0-84F0-14D0DE453A5A}" destId="{6EBAB54D-DFDB-458E-9B36-1156AA1D8981}" srcOrd="0" destOrd="0" presId="urn:microsoft.com/office/officeart/2005/8/layout/orgChart1"/>
    <dgm:cxn modelId="{9E748361-E408-4669-91EC-CAAC3B945619}" type="presOf" srcId="{A0890041-E939-4DEF-9959-111B121F0A8E}" destId="{B62E2182-020F-46C1-8C38-E2E36C192D24}" srcOrd="0" destOrd="0" presId="urn:microsoft.com/office/officeart/2005/8/layout/orgChart1"/>
    <dgm:cxn modelId="{E2CBB261-3110-49E5-9A58-E2D41FF126D5}" type="presOf" srcId="{4B5FD840-75FE-4062-A09D-1723E73AB5B5}" destId="{F7825E45-2B53-47C6-BD76-56BBB2203024}" srcOrd="0" destOrd="0" presId="urn:microsoft.com/office/officeart/2005/8/layout/orgChart1"/>
    <dgm:cxn modelId="{87435E45-3A1C-4868-97D4-326214CD2724}" srcId="{C2DCA21D-AED7-4806-AB03-8AA8D8D51A14}" destId="{B0B43469-93BB-4FD9-AE14-0CF9843AE41B}" srcOrd="1" destOrd="0" parTransId="{9888805D-AB1C-49A5-8365-EFF1D8EF465E}" sibTransId="{6102D296-F1BA-41CD-9A80-523E7DE54559}"/>
    <dgm:cxn modelId="{05B2DE45-07D8-432D-ABC3-A9669BB19108}" srcId="{B0B43469-93BB-4FD9-AE14-0CF9843AE41B}" destId="{05053D21-D13B-46DB-A830-374D32C9739B}" srcOrd="0" destOrd="0" parTransId="{9EC60B25-1215-42BA-9254-FDA3AA9E7B80}" sibTransId="{0D20B8EB-9E94-4009-A079-896D4BFFA5EC}"/>
    <dgm:cxn modelId="{94A20E68-4B8B-4B76-A65E-FD7B83B437AB}" type="presOf" srcId="{E71F8311-833F-4F34-9B5E-BB7CCECDC13E}" destId="{F9293948-D061-412C-8D59-ED660419AB4B}" srcOrd="0" destOrd="0" presId="urn:microsoft.com/office/officeart/2005/8/layout/orgChart1"/>
    <dgm:cxn modelId="{4FF91F4A-6A41-4379-92D4-BD3221321637}" type="presOf" srcId="{B8D6D44D-2FBD-41AC-8F2C-FD93EA19588F}" destId="{9BE4FDE9-D3C2-4739-B876-B4B240153098}" srcOrd="0" destOrd="0" presId="urn:microsoft.com/office/officeart/2005/8/layout/orgChart1"/>
    <dgm:cxn modelId="{710C106E-1090-45A6-B547-A5AF5ACD34DB}" type="presOf" srcId="{62A00072-13C8-40CD-9149-EA5E9725F534}" destId="{1F531129-A001-4931-8D92-12F2ACB1AB82}" srcOrd="1" destOrd="0" presId="urn:microsoft.com/office/officeart/2005/8/layout/orgChart1"/>
    <dgm:cxn modelId="{A34AF253-31B3-4F1E-8263-741BEE97BDA3}" type="presOf" srcId="{C2DCA21D-AED7-4806-AB03-8AA8D8D51A14}" destId="{8E00EDB1-11FB-452F-B42C-CCAFE7426D74}" srcOrd="0" destOrd="0" presId="urn:microsoft.com/office/officeart/2005/8/layout/orgChart1"/>
    <dgm:cxn modelId="{3B404A76-16D9-49F2-8B01-B6B55724F61F}" type="presOf" srcId="{8374C7C5-1F2B-4EF6-ABCB-D3C932508EBB}" destId="{33FE27F5-EED0-4B63-841E-7F32BFF50234}" srcOrd="1" destOrd="0" presId="urn:microsoft.com/office/officeart/2005/8/layout/orgChart1"/>
    <dgm:cxn modelId="{122FBF7C-8CCE-498F-834C-0281112EDF1D}" type="presOf" srcId="{F0D7A4E2-4F07-4E61-B0B4-1672369E71CD}" destId="{0BFBAEEA-514C-4F50-AE1D-E9E3D7B60E44}" srcOrd="0" destOrd="0" presId="urn:microsoft.com/office/officeart/2005/8/layout/orgChart1"/>
    <dgm:cxn modelId="{1E6E4D97-C570-4BC2-AB12-2688A88D698C}" srcId="{A0890041-E939-4DEF-9959-111B121F0A8E}" destId="{2364CB5E-F781-4CE4-85F7-E86A794B3BA4}" srcOrd="0" destOrd="0" parTransId="{A0326C59-05CA-4865-847D-EA0384891791}" sibTransId="{4A882197-8FDD-4BD9-8D77-0957775C590F}"/>
    <dgm:cxn modelId="{589F3B99-2026-4324-86B6-FDDC86C5B0FF}" type="presOf" srcId="{05053D21-D13B-46DB-A830-374D32C9739B}" destId="{FD715FD5-6CBE-4799-BCFF-A08887BFC3AF}" srcOrd="1" destOrd="0" presId="urn:microsoft.com/office/officeart/2005/8/layout/orgChart1"/>
    <dgm:cxn modelId="{A1E98E9C-CB19-42A5-B5DE-8CF5E854B8D9}" type="presOf" srcId="{4C291D8A-A2DE-437F-97E8-140E062BC79D}" destId="{F6D0BDDF-2052-4D19-92D4-E9703BC8BA26}" srcOrd="0" destOrd="0" presId="urn:microsoft.com/office/officeart/2005/8/layout/orgChart1"/>
    <dgm:cxn modelId="{094F8DA1-DC17-424C-AD38-3F1AC386F787}" type="presOf" srcId="{CB0E74BF-26E0-481D-8C19-9649960C2884}" destId="{AD2E8A45-F60A-4AB5-AF34-B5CAC584662A}" srcOrd="0" destOrd="0" presId="urn:microsoft.com/office/officeart/2005/8/layout/orgChart1"/>
    <dgm:cxn modelId="{56D3A9A1-066E-4ED1-9D90-ACBCE014BC14}" type="presOf" srcId="{05053D21-D13B-46DB-A830-374D32C9739B}" destId="{072DE1AA-6B20-4CA3-B3B6-7AEE1DBCD8C4}" srcOrd="0" destOrd="0" presId="urn:microsoft.com/office/officeart/2005/8/layout/orgChart1"/>
    <dgm:cxn modelId="{979A11A4-788A-4978-8FB0-E36062AFD1BB}" type="presOf" srcId="{B07D16B4-1019-4992-99F7-E7A83B7E7D1D}" destId="{B05DB665-69F7-4029-AE36-C36D46EC1373}" srcOrd="0" destOrd="0" presId="urn:microsoft.com/office/officeart/2005/8/layout/orgChart1"/>
    <dgm:cxn modelId="{15FF06A5-19E3-4741-8462-BCE77C30ECCE}" type="presOf" srcId="{BE1E2A3B-DB68-4648-ABB4-DFCBEA7BA314}" destId="{15903C13-861A-4737-BE90-C41794BE5D95}" srcOrd="1" destOrd="0" presId="urn:microsoft.com/office/officeart/2005/8/layout/orgChart1"/>
    <dgm:cxn modelId="{9BD41EA7-DE45-4E5C-AEB1-D7AA68B6B169}" srcId="{D910D5F4-BA4E-47C0-89C0-C94C678DE961}" destId="{BE1E2A3B-DB68-4648-ABB4-DFCBEA7BA314}" srcOrd="0" destOrd="0" parTransId="{0ACD1F17-E10E-4416-AFD9-D02D56C9C468}" sibTransId="{A68B174C-6CC5-49B7-BCA0-C901C98C1D28}"/>
    <dgm:cxn modelId="{F512C2B0-55F0-4B74-BFFC-AD25C4667009}" type="presOf" srcId="{BE1E2A3B-DB68-4648-ABB4-DFCBEA7BA314}" destId="{6788C344-10F4-4766-8DF8-F26A46C73788}" srcOrd="0" destOrd="0" presId="urn:microsoft.com/office/officeart/2005/8/layout/orgChart1"/>
    <dgm:cxn modelId="{73752AB1-BAFC-4722-BC50-AF40BFCBE18E}" type="presOf" srcId="{9888805D-AB1C-49A5-8365-EFF1D8EF465E}" destId="{1F76440F-6A22-4B04-8961-541AFBCFDA2F}" srcOrd="0" destOrd="0" presId="urn:microsoft.com/office/officeart/2005/8/layout/orgChart1"/>
    <dgm:cxn modelId="{C93697B6-0C6C-4208-8E31-ECB673BE61A3}" srcId="{D910D5F4-BA4E-47C0-89C0-C94C678DE961}" destId="{A0890041-E939-4DEF-9959-111B121F0A8E}" srcOrd="1" destOrd="0" parTransId="{691970F3-B72D-42C4-91D2-7E1B1D788EA4}" sibTransId="{B71EE57A-334E-4F42-9D98-68F0645A2DED}"/>
    <dgm:cxn modelId="{F531CEB9-9AA2-42C3-9D30-DA4F2A087A2E}" type="presOf" srcId="{D910D5F4-BA4E-47C0-89C0-C94C678DE961}" destId="{9C0AB45A-EEDA-42F7-B3AE-EBD0C1074BDC}" srcOrd="1" destOrd="0" presId="urn:microsoft.com/office/officeart/2005/8/layout/orgChart1"/>
    <dgm:cxn modelId="{75ECDEBE-6FDF-44DE-A327-10EF46716E5F}" srcId="{58361000-2397-48DA-AF1C-02EA23161D47}" destId="{62A00072-13C8-40CD-9149-EA5E9725F534}" srcOrd="1" destOrd="0" parTransId="{4C291D8A-A2DE-437F-97E8-140E062BC79D}" sibTransId="{20752DBE-31E5-48FD-9BF2-26215BA2EA47}"/>
    <dgm:cxn modelId="{EFA69AC0-0929-43DC-B803-C8979CD3B39F}" srcId="{BE1E2A3B-DB68-4648-ABB4-DFCBEA7BA314}" destId="{B8D6D44D-2FBD-41AC-8F2C-FD93EA19588F}" srcOrd="1" destOrd="0" parTransId="{E71F8311-833F-4F34-9B5E-BB7CCECDC13E}" sibTransId="{0E90D5CE-A49E-4D53-A61D-E536BAFE9ACF}"/>
    <dgm:cxn modelId="{454E58C2-510C-4786-8311-D0240F9705E0}" type="presOf" srcId="{0ADFA545-7D1E-4CE5-8D48-CDC0DFC0262D}" destId="{0FC09CE3-8D19-4B07-AC18-0A27AC0AF950}" srcOrd="0" destOrd="0" presId="urn:microsoft.com/office/officeart/2005/8/layout/orgChart1"/>
    <dgm:cxn modelId="{F9A11FC3-F71B-4EFB-B829-6E1EC4EFFE8A}" type="presOf" srcId="{DE6CD38A-E301-4495-B2C8-10FAA58C9880}" destId="{0D616826-3B6C-420B-9BAC-0C1D42071518}" srcOrd="0" destOrd="0" presId="urn:microsoft.com/office/officeart/2005/8/layout/orgChart1"/>
    <dgm:cxn modelId="{1A5BAFCB-A6A6-42EE-B938-FB37F51353AC}" type="presOf" srcId="{B8D6D44D-2FBD-41AC-8F2C-FD93EA19588F}" destId="{80B5083E-00D9-4731-8E47-DBD3321519E3}" srcOrd="1" destOrd="0" presId="urn:microsoft.com/office/officeart/2005/8/layout/orgChart1"/>
    <dgm:cxn modelId="{8C4873D7-5BB8-4928-88D1-11FB9B8BA257}" srcId="{58361000-2397-48DA-AF1C-02EA23161D47}" destId="{DE6CD38A-E301-4495-B2C8-10FAA58C9880}" srcOrd="0" destOrd="0" parTransId="{B07D16B4-1019-4992-99F7-E7A83B7E7D1D}" sibTransId="{B49FBAD5-4A8E-4F1F-BBA5-FCEC0FD68734}"/>
    <dgm:cxn modelId="{97E65DD8-93DA-4B05-A083-3093835FF010}" srcId="{CB0E74BF-26E0-481D-8C19-9649960C2884}" destId="{D910D5F4-BA4E-47C0-89C0-C94C678DE961}" srcOrd="1" destOrd="0" parTransId="{4B5FD840-75FE-4062-A09D-1723E73AB5B5}" sibTransId="{254EF1C1-8848-45C9-A673-FE84548398B5}"/>
    <dgm:cxn modelId="{BE67A1D9-D5F6-4144-9606-62302134ED68}" srcId="{F0D7A4E2-4F07-4E61-B0B4-1672369E71CD}" destId="{CB0E74BF-26E0-481D-8C19-9649960C2884}" srcOrd="0" destOrd="0" parTransId="{C4225B2A-171B-4CE9-B461-6E7E5051E92E}" sibTransId="{46C08B5A-88AC-49C7-AB60-64F3A0453EF6}"/>
    <dgm:cxn modelId="{B7009ADA-3449-4EC4-8B39-ECB6B2D4D049}" type="presOf" srcId="{62A00072-13C8-40CD-9149-EA5E9725F534}" destId="{244F0648-AF86-407E-9140-8DE7FE9A007A}" srcOrd="0" destOrd="0" presId="urn:microsoft.com/office/officeart/2005/8/layout/orgChart1"/>
    <dgm:cxn modelId="{72860DE5-FD3A-45BB-8434-50CD0286BDE9}" type="presOf" srcId="{B0B43469-93BB-4FD9-AE14-0CF9843AE41B}" destId="{6F76356B-1962-40E4-A341-61124D958312}" srcOrd="0" destOrd="0" presId="urn:microsoft.com/office/officeart/2005/8/layout/orgChart1"/>
    <dgm:cxn modelId="{62FD9AE5-A74E-44CA-AE1E-2454DDE12527}" type="presOf" srcId="{D910D5F4-BA4E-47C0-89C0-C94C678DE961}" destId="{C8E0309F-30DA-402F-B951-AF948DBAA11E}" srcOrd="0" destOrd="0" presId="urn:microsoft.com/office/officeart/2005/8/layout/orgChart1"/>
    <dgm:cxn modelId="{9794E3EA-AD36-4AC5-826F-005BCC2A26D7}" type="presOf" srcId="{A0890041-E939-4DEF-9959-111B121F0A8E}" destId="{EBEDEC9B-45A3-49F6-A914-FE7768B57BCE}" srcOrd="1" destOrd="0" presId="urn:microsoft.com/office/officeart/2005/8/layout/orgChart1"/>
    <dgm:cxn modelId="{F61ADEEE-841F-451B-A2BB-380CE202DF92}" type="presOf" srcId="{A0326C59-05CA-4865-847D-EA0384891791}" destId="{41330E60-24EA-439E-8882-17FEA1BE3318}" srcOrd="0" destOrd="0" presId="urn:microsoft.com/office/officeart/2005/8/layout/orgChart1"/>
    <dgm:cxn modelId="{75C3EAEE-C748-4A2C-9B4F-CAD1A06017A5}" type="presOf" srcId="{0ACD1F17-E10E-4416-AFD9-D02D56C9C468}" destId="{C9223B11-F810-4365-B636-BC32F82C6A39}" srcOrd="0" destOrd="0" presId="urn:microsoft.com/office/officeart/2005/8/layout/orgChart1"/>
    <dgm:cxn modelId="{673462F1-AA4B-411C-BB35-F237A5BEBEC5}" type="presOf" srcId="{58361000-2397-48DA-AF1C-02EA23161D47}" destId="{E96B4FF9-62B4-467D-8FEF-219B7A9FB47E}" srcOrd="1" destOrd="0" presId="urn:microsoft.com/office/officeart/2005/8/layout/orgChart1"/>
    <dgm:cxn modelId="{A4F54EF7-87C4-41ED-BA6F-15FD6BBDB231}" type="presOf" srcId="{9EC60B25-1215-42BA-9254-FDA3AA9E7B80}" destId="{A220F9A0-3D68-4371-9DD7-69276A020E42}" srcOrd="0" destOrd="0" presId="urn:microsoft.com/office/officeart/2005/8/layout/orgChart1"/>
    <dgm:cxn modelId="{F84AA5FF-CB6E-4F94-A19C-8719CE465980}" srcId="{BE1E2A3B-DB68-4648-ABB4-DFCBEA7BA314}" destId="{8374C7C5-1F2B-4EF6-ABCB-D3C932508EBB}" srcOrd="0" destOrd="0" parTransId="{0ADFA545-7D1E-4CE5-8D48-CDC0DFC0262D}" sibTransId="{A8F583E6-DD69-4B7B-98D6-79075FF00653}"/>
    <dgm:cxn modelId="{2C3969DE-3F59-449D-9ABE-69CD763EE073}" type="presParOf" srcId="{0BFBAEEA-514C-4F50-AE1D-E9E3D7B60E44}" destId="{9684265B-1206-418D-A607-D774A3ADC296}" srcOrd="0" destOrd="0" presId="urn:microsoft.com/office/officeart/2005/8/layout/orgChart1"/>
    <dgm:cxn modelId="{968C4F7E-6993-4221-A075-BB1F6AFBF93C}" type="presParOf" srcId="{9684265B-1206-418D-A607-D774A3ADC296}" destId="{8D1DACBC-C58D-44DB-9F1C-4B55333EC8FC}" srcOrd="0" destOrd="0" presId="urn:microsoft.com/office/officeart/2005/8/layout/orgChart1"/>
    <dgm:cxn modelId="{829F4770-13EC-46B1-9571-FE2A75FE47D5}" type="presParOf" srcId="{8D1DACBC-C58D-44DB-9F1C-4B55333EC8FC}" destId="{AD2E8A45-F60A-4AB5-AF34-B5CAC584662A}" srcOrd="0" destOrd="0" presId="urn:microsoft.com/office/officeart/2005/8/layout/orgChart1"/>
    <dgm:cxn modelId="{5469BDD8-8BA9-4D52-8AE1-76A074D4EF87}" type="presParOf" srcId="{8D1DACBC-C58D-44DB-9F1C-4B55333EC8FC}" destId="{63149423-3AF6-46FD-BCA4-6017A426559F}" srcOrd="1" destOrd="0" presId="urn:microsoft.com/office/officeart/2005/8/layout/orgChart1"/>
    <dgm:cxn modelId="{6C447618-E449-4AFF-A6CC-C917BF651C29}" type="presParOf" srcId="{9684265B-1206-418D-A607-D774A3ADC296}" destId="{461815A9-3543-4F73-BFF9-009DD82E5F30}" srcOrd="1" destOrd="0" presId="urn:microsoft.com/office/officeart/2005/8/layout/orgChart1"/>
    <dgm:cxn modelId="{5F455691-7308-4CE4-9D52-73A0F98F04A1}" type="presParOf" srcId="{461815A9-3543-4F73-BFF9-009DD82E5F30}" destId="{87F25BCE-BC0C-41BE-8144-AF66D5EA6E1A}" srcOrd="0" destOrd="0" presId="urn:microsoft.com/office/officeart/2005/8/layout/orgChart1"/>
    <dgm:cxn modelId="{ECD25A03-BC2B-4B8E-A992-DE441EEA8726}" type="presParOf" srcId="{461815A9-3543-4F73-BFF9-009DD82E5F30}" destId="{74B76C29-D0C7-42BD-AD45-7EDE276458FD}" srcOrd="1" destOrd="0" presId="urn:microsoft.com/office/officeart/2005/8/layout/orgChart1"/>
    <dgm:cxn modelId="{B28B9CEE-7D40-4CC3-B5BE-D3BA10ED2642}" type="presParOf" srcId="{74B76C29-D0C7-42BD-AD45-7EDE276458FD}" destId="{5974F5A8-163A-4B95-8703-745B48CF7454}" srcOrd="0" destOrd="0" presId="urn:microsoft.com/office/officeart/2005/8/layout/orgChart1"/>
    <dgm:cxn modelId="{2FB233E6-AA9C-4630-A281-A956C5787525}" type="presParOf" srcId="{5974F5A8-163A-4B95-8703-745B48CF7454}" destId="{8E00EDB1-11FB-452F-B42C-CCAFE7426D74}" srcOrd="0" destOrd="0" presId="urn:microsoft.com/office/officeart/2005/8/layout/orgChart1"/>
    <dgm:cxn modelId="{C5B23920-CC8B-4C46-8A71-F1A82BC98DED}" type="presParOf" srcId="{5974F5A8-163A-4B95-8703-745B48CF7454}" destId="{A05E3897-F240-4725-BE06-7FC76AB516C9}" srcOrd="1" destOrd="0" presId="urn:microsoft.com/office/officeart/2005/8/layout/orgChart1"/>
    <dgm:cxn modelId="{3FB5C14B-AD40-4E95-ABFF-CB173D5FDE6B}" type="presParOf" srcId="{74B76C29-D0C7-42BD-AD45-7EDE276458FD}" destId="{1D07E649-A565-430A-A1F6-27DA5433AFE6}" srcOrd="1" destOrd="0" presId="urn:microsoft.com/office/officeart/2005/8/layout/orgChart1"/>
    <dgm:cxn modelId="{9CAAA95F-3DF7-4769-92C5-6735BDADC41B}" type="presParOf" srcId="{1D07E649-A565-430A-A1F6-27DA5433AFE6}" destId="{6EBAB54D-DFDB-458E-9B36-1156AA1D8981}" srcOrd="0" destOrd="0" presId="urn:microsoft.com/office/officeart/2005/8/layout/orgChart1"/>
    <dgm:cxn modelId="{B9627E37-6E3C-4059-B0A9-3A82CD3ED8A9}" type="presParOf" srcId="{1D07E649-A565-430A-A1F6-27DA5433AFE6}" destId="{37172B3D-8989-42D8-B194-7CCDBDB2B259}" srcOrd="1" destOrd="0" presId="urn:microsoft.com/office/officeart/2005/8/layout/orgChart1"/>
    <dgm:cxn modelId="{3F523C21-1846-46A1-A5D7-FBD5BDD2FC3F}" type="presParOf" srcId="{37172B3D-8989-42D8-B194-7CCDBDB2B259}" destId="{77DE9F0C-AA05-4C72-B7FE-47D264F1B93F}" srcOrd="0" destOrd="0" presId="urn:microsoft.com/office/officeart/2005/8/layout/orgChart1"/>
    <dgm:cxn modelId="{79E1CAE4-27CD-4366-8304-364192800C21}" type="presParOf" srcId="{77DE9F0C-AA05-4C72-B7FE-47D264F1B93F}" destId="{1A82DE28-A0E9-4B9A-9D7C-D746B558D514}" srcOrd="0" destOrd="0" presId="urn:microsoft.com/office/officeart/2005/8/layout/orgChart1"/>
    <dgm:cxn modelId="{C6F25E21-2D3E-429D-9689-471A2F2FF032}" type="presParOf" srcId="{77DE9F0C-AA05-4C72-B7FE-47D264F1B93F}" destId="{E96B4FF9-62B4-467D-8FEF-219B7A9FB47E}" srcOrd="1" destOrd="0" presId="urn:microsoft.com/office/officeart/2005/8/layout/orgChart1"/>
    <dgm:cxn modelId="{1B377AD9-2790-4B4C-BF90-A22CFF6780E5}" type="presParOf" srcId="{37172B3D-8989-42D8-B194-7CCDBDB2B259}" destId="{396EC2BF-1B76-4C85-BEE6-970B4683BFFC}" srcOrd="1" destOrd="0" presId="urn:microsoft.com/office/officeart/2005/8/layout/orgChart1"/>
    <dgm:cxn modelId="{55004F5D-31B0-45FB-AA93-7A4F6836D780}" type="presParOf" srcId="{396EC2BF-1B76-4C85-BEE6-970B4683BFFC}" destId="{B05DB665-69F7-4029-AE36-C36D46EC1373}" srcOrd="0" destOrd="0" presId="urn:microsoft.com/office/officeart/2005/8/layout/orgChart1"/>
    <dgm:cxn modelId="{46F88575-D800-4A88-B30D-98576307ECBD}" type="presParOf" srcId="{396EC2BF-1B76-4C85-BEE6-970B4683BFFC}" destId="{E6602316-9397-4CD2-916F-5DED876867D2}" srcOrd="1" destOrd="0" presId="urn:microsoft.com/office/officeart/2005/8/layout/orgChart1"/>
    <dgm:cxn modelId="{80ADBE3F-CF49-4407-8B8C-961FAB4492FC}" type="presParOf" srcId="{E6602316-9397-4CD2-916F-5DED876867D2}" destId="{88CF9544-10B6-46EC-8429-2F813BCAAC88}" srcOrd="0" destOrd="0" presId="urn:microsoft.com/office/officeart/2005/8/layout/orgChart1"/>
    <dgm:cxn modelId="{9CDE1667-43E6-44A0-BDDE-C759C45F6E31}" type="presParOf" srcId="{88CF9544-10B6-46EC-8429-2F813BCAAC88}" destId="{0D616826-3B6C-420B-9BAC-0C1D42071518}" srcOrd="0" destOrd="0" presId="urn:microsoft.com/office/officeart/2005/8/layout/orgChart1"/>
    <dgm:cxn modelId="{40E89F17-064B-442D-B78F-98990FC7B4E3}" type="presParOf" srcId="{88CF9544-10B6-46EC-8429-2F813BCAAC88}" destId="{6F013E7B-A0E1-469F-BA19-44B9A97637FC}" srcOrd="1" destOrd="0" presId="urn:microsoft.com/office/officeart/2005/8/layout/orgChart1"/>
    <dgm:cxn modelId="{3C53F5FF-F3EB-4551-A9C3-2349EE123826}" type="presParOf" srcId="{E6602316-9397-4CD2-916F-5DED876867D2}" destId="{63C65CA6-413C-4675-ACCA-F06D5C871EFC}" srcOrd="1" destOrd="0" presId="urn:microsoft.com/office/officeart/2005/8/layout/orgChart1"/>
    <dgm:cxn modelId="{234343D7-1A3E-4B0F-B613-85252B029FE9}" type="presParOf" srcId="{E6602316-9397-4CD2-916F-5DED876867D2}" destId="{0215B77B-6A4E-430F-84F1-43A3386C9B4E}" srcOrd="2" destOrd="0" presId="urn:microsoft.com/office/officeart/2005/8/layout/orgChart1"/>
    <dgm:cxn modelId="{E85A4591-ADC2-4616-9E32-AE3D29CCA39E}" type="presParOf" srcId="{396EC2BF-1B76-4C85-BEE6-970B4683BFFC}" destId="{F6D0BDDF-2052-4D19-92D4-E9703BC8BA26}" srcOrd="2" destOrd="0" presId="urn:microsoft.com/office/officeart/2005/8/layout/orgChart1"/>
    <dgm:cxn modelId="{10E6FD29-0105-43CA-814D-0CC0B408198E}" type="presParOf" srcId="{396EC2BF-1B76-4C85-BEE6-970B4683BFFC}" destId="{E457D3D1-419C-490E-953C-B1A008475F49}" srcOrd="3" destOrd="0" presId="urn:microsoft.com/office/officeart/2005/8/layout/orgChart1"/>
    <dgm:cxn modelId="{6662A9FE-0FD0-465C-A898-37695D257182}" type="presParOf" srcId="{E457D3D1-419C-490E-953C-B1A008475F49}" destId="{AAFB7E97-B08B-4FEA-808A-D5C75AF9745F}" srcOrd="0" destOrd="0" presId="urn:microsoft.com/office/officeart/2005/8/layout/orgChart1"/>
    <dgm:cxn modelId="{69E06F3E-25FC-414D-96E9-364B94E32463}" type="presParOf" srcId="{AAFB7E97-B08B-4FEA-808A-D5C75AF9745F}" destId="{244F0648-AF86-407E-9140-8DE7FE9A007A}" srcOrd="0" destOrd="0" presId="urn:microsoft.com/office/officeart/2005/8/layout/orgChart1"/>
    <dgm:cxn modelId="{4003369A-92B1-46B4-AC7A-384C2DF90985}" type="presParOf" srcId="{AAFB7E97-B08B-4FEA-808A-D5C75AF9745F}" destId="{1F531129-A001-4931-8D92-12F2ACB1AB82}" srcOrd="1" destOrd="0" presId="urn:microsoft.com/office/officeart/2005/8/layout/orgChart1"/>
    <dgm:cxn modelId="{DEBCC74A-A69B-4DD3-A10C-298EB5D8EF05}" type="presParOf" srcId="{E457D3D1-419C-490E-953C-B1A008475F49}" destId="{8BCF4321-F501-4428-9474-70C9C1159CDD}" srcOrd="1" destOrd="0" presId="urn:microsoft.com/office/officeart/2005/8/layout/orgChart1"/>
    <dgm:cxn modelId="{20E361A9-F17E-4E09-A70C-86382AB3AB56}" type="presParOf" srcId="{E457D3D1-419C-490E-953C-B1A008475F49}" destId="{2546C9F7-DA4E-4A44-B9B3-7A37E21BCB95}" srcOrd="2" destOrd="0" presId="urn:microsoft.com/office/officeart/2005/8/layout/orgChart1"/>
    <dgm:cxn modelId="{4A0DD07A-827A-42EC-BF1D-B13B54837956}" type="presParOf" srcId="{37172B3D-8989-42D8-B194-7CCDBDB2B259}" destId="{02806908-4503-4CF0-9A54-A2DB0911FDA7}" srcOrd="2" destOrd="0" presId="urn:microsoft.com/office/officeart/2005/8/layout/orgChart1"/>
    <dgm:cxn modelId="{03C062F6-DD1E-4793-9236-0BEA16CA1629}" type="presParOf" srcId="{1D07E649-A565-430A-A1F6-27DA5433AFE6}" destId="{1F76440F-6A22-4B04-8961-541AFBCFDA2F}" srcOrd="2" destOrd="0" presId="urn:microsoft.com/office/officeart/2005/8/layout/orgChart1"/>
    <dgm:cxn modelId="{FA91306E-3BFF-42B5-A9F2-C930AE90B2C0}" type="presParOf" srcId="{1D07E649-A565-430A-A1F6-27DA5433AFE6}" destId="{8393F3E7-F17F-433D-9C69-316E465B027B}" srcOrd="3" destOrd="0" presId="urn:microsoft.com/office/officeart/2005/8/layout/orgChart1"/>
    <dgm:cxn modelId="{7332D517-5487-48B8-888F-3F0F0A2B1EA2}" type="presParOf" srcId="{8393F3E7-F17F-433D-9C69-316E465B027B}" destId="{53B86B9A-656A-4A23-BC03-9F2B5B538942}" srcOrd="0" destOrd="0" presId="urn:microsoft.com/office/officeart/2005/8/layout/orgChart1"/>
    <dgm:cxn modelId="{A8FACF44-74FC-4F92-9361-ED7AE2A48AB9}" type="presParOf" srcId="{53B86B9A-656A-4A23-BC03-9F2B5B538942}" destId="{6F76356B-1962-40E4-A341-61124D958312}" srcOrd="0" destOrd="0" presId="urn:microsoft.com/office/officeart/2005/8/layout/orgChart1"/>
    <dgm:cxn modelId="{D6C65827-30A8-46F2-8CD4-5EB03AB2BE20}" type="presParOf" srcId="{53B86B9A-656A-4A23-BC03-9F2B5B538942}" destId="{7E70E670-C938-4E35-BC45-AE2765DB4006}" srcOrd="1" destOrd="0" presId="urn:microsoft.com/office/officeart/2005/8/layout/orgChart1"/>
    <dgm:cxn modelId="{EF153B9C-E937-41B3-9141-3320037FC216}" type="presParOf" srcId="{8393F3E7-F17F-433D-9C69-316E465B027B}" destId="{002FB912-BDC1-449C-89BD-79417AB43F73}" srcOrd="1" destOrd="0" presId="urn:microsoft.com/office/officeart/2005/8/layout/orgChart1"/>
    <dgm:cxn modelId="{0EA33FCD-3CA6-4632-89F1-981F64BA8E7E}" type="presParOf" srcId="{002FB912-BDC1-449C-89BD-79417AB43F73}" destId="{A220F9A0-3D68-4371-9DD7-69276A020E42}" srcOrd="0" destOrd="0" presId="urn:microsoft.com/office/officeart/2005/8/layout/orgChart1"/>
    <dgm:cxn modelId="{C202C1CE-B6A5-4D98-B17F-8887D5AD2FF2}" type="presParOf" srcId="{002FB912-BDC1-449C-89BD-79417AB43F73}" destId="{D641BEC7-5ADA-4391-808B-264B590A5168}" srcOrd="1" destOrd="0" presId="urn:microsoft.com/office/officeart/2005/8/layout/orgChart1"/>
    <dgm:cxn modelId="{41A28E18-841C-477F-A1AC-F7A42084D79D}" type="presParOf" srcId="{D641BEC7-5ADA-4391-808B-264B590A5168}" destId="{5139AA65-CF51-4DE7-94F6-8210D49EB66B}" srcOrd="0" destOrd="0" presId="urn:microsoft.com/office/officeart/2005/8/layout/orgChart1"/>
    <dgm:cxn modelId="{6D7D7B29-EEAA-4EBD-B7EA-8343C6CC942D}" type="presParOf" srcId="{5139AA65-CF51-4DE7-94F6-8210D49EB66B}" destId="{072DE1AA-6B20-4CA3-B3B6-7AEE1DBCD8C4}" srcOrd="0" destOrd="0" presId="urn:microsoft.com/office/officeart/2005/8/layout/orgChart1"/>
    <dgm:cxn modelId="{9D8FED63-0092-43C2-BC9C-17971838BCEF}" type="presParOf" srcId="{5139AA65-CF51-4DE7-94F6-8210D49EB66B}" destId="{FD715FD5-6CBE-4799-BCFF-A08887BFC3AF}" srcOrd="1" destOrd="0" presId="urn:microsoft.com/office/officeart/2005/8/layout/orgChart1"/>
    <dgm:cxn modelId="{ACF8055B-0EB1-419E-BA54-D9FE3D6E2194}" type="presParOf" srcId="{D641BEC7-5ADA-4391-808B-264B590A5168}" destId="{7DC1589C-1DA7-40A8-A1F7-9B0D7C2D5D21}" srcOrd="1" destOrd="0" presId="urn:microsoft.com/office/officeart/2005/8/layout/orgChart1"/>
    <dgm:cxn modelId="{6D653953-128F-4F9C-AF21-447FB5129D67}" type="presParOf" srcId="{D641BEC7-5ADA-4391-808B-264B590A5168}" destId="{BFDBBBF2-E9AD-4551-8C0E-669F5C6319DF}" srcOrd="2" destOrd="0" presId="urn:microsoft.com/office/officeart/2005/8/layout/orgChart1"/>
    <dgm:cxn modelId="{39495C66-0A87-4230-9816-57703E7B4209}" type="presParOf" srcId="{8393F3E7-F17F-433D-9C69-316E465B027B}" destId="{AF793B2C-CA92-490E-82F1-F7D76DA703D0}" srcOrd="2" destOrd="0" presId="urn:microsoft.com/office/officeart/2005/8/layout/orgChart1"/>
    <dgm:cxn modelId="{3A90EF4F-6899-42D2-B8FC-05E4FF452265}" type="presParOf" srcId="{74B76C29-D0C7-42BD-AD45-7EDE276458FD}" destId="{652C405B-8580-485B-80F9-24671FCC7DCB}" srcOrd="2" destOrd="0" presId="urn:microsoft.com/office/officeart/2005/8/layout/orgChart1"/>
    <dgm:cxn modelId="{05CCE72D-772C-4512-8DAA-5F707854E92E}" type="presParOf" srcId="{461815A9-3543-4F73-BFF9-009DD82E5F30}" destId="{F7825E45-2B53-47C6-BD76-56BBB2203024}" srcOrd="2" destOrd="0" presId="urn:microsoft.com/office/officeart/2005/8/layout/orgChart1"/>
    <dgm:cxn modelId="{495CD3F4-978C-4348-B684-3686D79BEFCB}" type="presParOf" srcId="{461815A9-3543-4F73-BFF9-009DD82E5F30}" destId="{BF96265C-B1E2-4050-A659-9F506DE5F83F}" srcOrd="3" destOrd="0" presId="urn:microsoft.com/office/officeart/2005/8/layout/orgChart1"/>
    <dgm:cxn modelId="{E54E43C0-0F12-410E-A69F-CE335702E352}" type="presParOf" srcId="{BF96265C-B1E2-4050-A659-9F506DE5F83F}" destId="{1BE17962-8BB9-4A84-80E9-27CF1F5D12CF}" srcOrd="0" destOrd="0" presId="urn:microsoft.com/office/officeart/2005/8/layout/orgChart1"/>
    <dgm:cxn modelId="{840DDE7F-0913-4B3A-98BF-4AB92D85FF3A}" type="presParOf" srcId="{1BE17962-8BB9-4A84-80E9-27CF1F5D12CF}" destId="{C8E0309F-30DA-402F-B951-AF948DBAA11E}" srcOrd="0" destOrd="0" presId="urn:microsoft.com/office/officeart/2005/8/layout/orgChart1"/>
    <dgm:cxn modelId="{4011D1B4-E154-4B93-9D61-AB1A84D4E06D}" type="presParOf" srcId="{1BE17962-8BB9-4A84-80E9-27CF1F5D12CF}" destId="{9C0AB45A-EEDA-42F7-B3AE-EBD0C1074BDC}" srcOrd="1" destOrd="0" presId="urn:microsoft.com/office/officeart/2005/8/layout/orgChart1"/>
    <dgm:cxn modelId="{B2AE1414-9464-4D56-B192-CADB39345AB8}" type="presParOf" srcId="{BF96265C-B1E2-4050-A659-9F506DE5F83F}" destId="{73B48054-333C-4DDD-97E6-9E4B5C03FD53}" srcOrd="1" destOrd="0" presId="urn:microsoft.com/office/officeart/2005/8/layout/orgChart1"/>
    <dgm:cxn modelId="{8E78B7F9-3ADA-4273-9EE8-6C2EDAA777D8}" type="presParOf" srcId="{73B48054-333C-4DDD-97E6-9E4B5C03FD53}" destId="{C9223B11-F810-4365-B636-BC32F82C6A39}" srcOrd="0" destOrd="0" presId="urn:microsoft.com/office/officeart/2005/8/layout/orgChart1"/>
    <dgm:cxn modelId="{E7C04B96-07E4-4127-9249-733BC3B11C84}" type="presParOf" srcId="{73B48054-333C-4DDD-97E6-9E4B5C03FD53}" destId="{F3CA65FF-67CB-49F8-8715-608C69B4AC25}" srcOrd="1" destOrd="0" presId="urn:microsoft.com/office/officeart/2005/8/layout/orgChart1"/>
    <dgm:cxn modelId="{991805C1-AB66-4FC6-B795-9B18CA61149C}" type="presParOf" srcId="{F3CA65FF-67CB-49F8-8715-608C69B4AC25}" destId="{292E3408-E3EF-4A10-9E87-4803D8E6124F}" srcOrd="0" destOrd="0" presId="urn:microsoft.com/office/officeart/2005/8/layout/orgChart1"/>
    <dgm:cxn modelId="{F71BE646-BCBC-4D3A-8D7E-B500B6BDCC81}" type="presParOf" srcId="{292E3408-E3EF-4A10-9E87-4803D8E6124F}" destId="{6788C344-10F4-4766-8DF8-F26A46C73788}" srcOrd="0" destOrd="0" presId="urn:microsoft.com/office/officeart/2005/8/layout/orgChart1"/>
    <dgm:cxn modelId="{E2542F69-71EB-4FBC-864B-9C82E1B44B3F}" type="presParOf" srcId="{292E3408-E3EF-4A10-9E87-4803D8E6124F}" destId="{15903C13-861A-4737-BE90-C41794BE5D95}" srcOrd="1" destOrd="0" presId="urn:microsoft.com/office/officeart/2005/8/layout/orgChart1"/>
    <dgm:cxn modelId="{2C6C18AC-0C37-4A72-8441-5878185B1D9A}" type="presParOf" srcId="{F3CA65FF-67CB-49F8-8715-608C69B4AC25}" destId="{169A1146-27AE-486D-A558-904B6D660EEF}" srcOrd="1" destOrd="0" presId="urn:microsoft.com/office/officeart/2005/8/layout/orgChart1"/>
    <dgm:cxn modelId="{6DED5CD8-D287-4ACF-B061-BE41BD2CF1F7}" type="presParOf" srcId="{169A1146-27AE-486D-A558-904B6D660EEF}" destId="{0FC09CE3-8D19-4B07-AC18-0A27AC0AF950}" srcOrd="0" destOrd="0" presId="urn:microsoft.com/office/officeart/2005/8/layout/orgChart1"/>
    <dgm:cxn modelId="{69B5514A-7D93-4DD1-9AD8-C5EEAACEC906}" type="presParOf" srcId="{169A1146-27AE-486D-A558-904B6D660EEF}" destId="{6F51BD38-B331-41A3-A926-764C625E8A79}" srcOrd="1" destOrd="0" presId="urn:microsoft.com/office/officeart/2005/8/layout/orgChart1"/>
    <dgm:cxn modelId="{A9410B12-81AF-44E9-82C5-8943D03AD5B5}" type="presParOf" srcId="{6F51BD38-B331-41A3-A926-764C625E8A79}" destId="{4A5F4945-27CD-43C8-966E-C19C67D25B27}" srcOrd="0" destOrd="0" presId="urn:microsoft.com/office/officeart/2005/8/layout/orgChart1"/>
    <dgm:cxn modelId="{9CDEF01C-6BD4-4118-A51D-7F1DDE32E052}" type="presParOf" srcId="{4A5F4945-27CD-43C8-966E-C19C67D25B27}" destId="{B065B914-8051-49CE-AF66-1D6077EA0917}" srcOrd="0" destOrd="0" presId="urn:microsoft.com/office/officeart/2005/8/layout/orgChart1"/>
    <dgm:cxn modelId="{D3CB3574-8833-47BC-8BE8-2C775F99E65B}" type="presParOf" srcId="{4A5F4945-27CD-43C8-966E-C19C67D25B27}" destId="{33FE27F5-EED0-4B63-841E-7F32BFF50234}" srcOrd="1" destOrd="0" presId="urn:microsoft.com/office/officeart/2005/8/layout/orgChart1"/>
    <dgm:cxn modelId="{5A74998B-16C6-412F-81C5-02E3C73C6234}" type="presParOf" srcId="{6F51BD38-B331-41A3-A926-764C625E8A79}" destId="{E44E2597-629A-4906-A3BE-9201A8D99D69}" srcOrd="1" destOrd="0" presId="urn:microsoft.com/office/officeart/2005/8/layout/orgChart1"/>
    <dgm:cxn modelId="{5D37A5AF-EA18-49DF-81F6-FF57130C2E08}" type="presParOf" srcId="{6F51BD38-B331-41A3-A926-764C625E8A79}" destId="{D0C37D62-29F8-4B6C-B74F-9C4748CBE43C}" srcOrd="2" destOrd="0" presId="urn:microsoft.com/office/officeart/2005/8/layout/orgChart1"/>
    <dgm:cxn modelId="{664F1F33-0852-464E-8116-71CA93186BA9}" type="presParOf" srcId="{169A1146-27AE-486D-A558-904B6D660EEF}" destId="{F9293948-D061-412C-8D59-ED660419AB4B}" srcOrd="2" destOrd="0" presId="urn:microsoft.com/office/officeart/2005/8/layout/orgChart1"/>
    <dgm:cxn modelId="{60A65589-9FA0-4C0B-889A-19EA9ABCD07B}" type="presParOf" srcId="{169A1146-27AE-486D-A558-904B6D660EEF}" destId="{D80E3267-891E-43E1-B09F-C2860B4F7BF9}" srcOrd="3" destOrd="0" presId="urn:microsoft.com/office/officeart/2005/8/layout/orgChart1"/>
    <dgm:cxn modelId="{2817F144-FED4-497C-B24A-A2CE195E6732}" type="presParOf" srcId="{D80E3267-891E-43E1-B09F-C2860B4F7BF9}" destId="{311B73E7-31F4-4ECC-83C7-5B471385FDA8}" srcOrd="0" destOrd="0" presId="urn:microsoft.com/office/officeart/2005/8/layout/orgChart1"/>
    <dgm:cxn modelId="{3B0DD0BF-8D89-43F6-9B24-61A0BF75A138}" type="presParOf" srcId="{311B73E7-31F4-4ECC-83C7-5B471385FDA8}" destId="{9BE4FDE9-D3C2-4739-B876-B4B240153098}" srcOrd="0" destOrd="0" presId="urn:microsoft.com/office/officeart/2005/8/layout/orgChart1"/>
    <dgm:cxn modelId="{69827DDC-5B9F-460B-963E-25A6962A3FD2}" type="presParOf" srcId="{311B73E7-31F4-4ECC-83C7-5B471385FDA8}" destId="{80B5083E-00D9-4731-8E47-DBD3321519E3}" srcOrd="1" destOrd="0" presId="urn:microsoft.com/office/officeart/2005/8/layout/orgChart1"/>
    <dgm:cxn modelId="{E6429E46-D288-4327-8C68-C5315B03C9F9}" type="presParOf" srcId="{D80E3267-891E-43E1-B09F-C2860B4F7BF9}" destId="{618D5FC7-85CB-444A-B345-BDBBAA55D7CB}" srcOrd="1" destOrd="0" presId="urn:microsoft.com/office/officeart/2005/8/layout/orgChart1"/>
    <dgm:cxn modelId="{A8EC5AEC-CBEC-4423-A7A6-209C25261C41}" type="presParOf" srcId="{D80E3267-891E-43E1-B09F-C2860B4F7BF9}" destId="{3797175C-A2A0-4416-9C6B-AD1B6DF05623}" srcOrd="2" destOrd="0" presId="urn:microsoft.com/office/officeart/2005/8/layout/orgChart1"/>
    <dgm:cxn modelId="{975210EE-DAEB-438C-A438-E44274355FEE}" type="presParOf" srcId="{F3CA65FF-67CB-49F8-8715-608C69B4AC25}" destId="{B8C6D6B6-CC27-4666-8C55-167EC106163A}" srcOrd="2" destOrd="0" presId="urn:microsoft.com/office/officeart/2005/8/layout/orgChart1"/>
    <dgm:cxn modelId="{5ED67AF2-4A80-4C5F-8BDE-41E4E323D4D2}" type="presParOf" srcId="{73B48054-333C-4DDD-97E6-9E4B5C03FD53}" destId="{CC5D5CA4-898E-48E3-B0BC-BD23F63A75E3}" srcOrd="2" destOrd="0" presId="urn:microsoft.com/office/officeart/2005/8/layout/orgChart1"/>
    <dgm:cxn modelId="{285CF24D-072E-49C1-9254-03549736EC73}" type="presParOf" srcId="{73B48054-333C-4DDD-97E6-9E4B5C03FD53}" destId="{48202281-F758-4A9A-8C61-9D2D906F20AA}" srcOrd="3" destOrd="0" presId="urn:microsoft.com/office/officeart/2005/8/layout/orgChart1"/>
    <dgm:cxn modelId="{16959FD8-0BC9-4200-8E34-37E2AAC3B98E}" type="presParOf" srcId="{48202281-F758-4A9A-8C61-9D2D906F20AA}" destId="{2E9E33E6-7F0B-49C4-9051-45864BE86CB8}" srcOrd="0" destOrd="0" presId="urn:microsoft.com/office/officeart/2005/8/layout/orgChart1"/>
    <dgm:cxn modelId="{3EE64587-4446-4C77-8E86-943F1E7F1290}" type="presParOf" srcId="{2E9E33E6-7F0B-49C4-9051-45864BE86CB8}" destId="{B62E2182-020F-46C1-8C38-E2E36C192D24}" srcOrd="0" destOrd="0" presId="urn:microsoft.com/office/officeart/2005/8/layout/orgChart1"/>
    <dgm:cxn modelId="{319617FD-DB5C-48AD-A774-18BEB58EFD6C}" type="presParOf" srcId="{2E9E33E6-7F0B-49C4-9051-45864BE86CB8}" destId="{EBEDEC9B-45A3-49F6-A914-FE7768B57BCE}" srcOrd="1" destOrd="0" presId="urn:microsoft.com/office/officeart/2005/8/layout/orgChart1"/>
    <dgm:cxn modelId="{E9106FCB-F681-459B-A4A2-B1A5AEA960F6}" type="presParOf" srcId="{48202281-F758-4A9A-8C61-9D2D906F20AA}" destId="{F3FE4596-12C3-434F-85AA-BFE0C6B42332}" srcOrd="1" destOrd="0" presId="urn:microsoft.com/office/officeart/2005/8/layout/orgChart1"/>
    <dgm:cxn modelId="{82EE5BB8-99AB-48EE-B256-5259FDB00AD0}" type="presParOf" srcId="{F3FE4596-12C3-434F-85AA-BFE0C6B42332}" destId="{41330E60-24EA-439E-8882-17FEA1BE3318}" srcOrd="0" destOrd="0" presId="urn:microsoft.com/office/officeart/2005/8/layout/orgChart1"/>
    <dgm:cxn modelId="{425C36E9-B265-47D2-9D8A-0296370B7A26}" type="presParOf" srcId="{F3FE4596-12C3-434F-85AA-BFE0C6B42332}" destId="{E96FEB27-794E-4449-846D-70133D95B286}" srcOrd="1" destOrd="0" presId="urn:microsoft.com/office/officeart/2005/8/layout/orgChart1"/>
    <dgm:cxn modelId="{B713CD00-9514-48E9-8423-870EBE211051}" type="presParOf" srcId="{E96FEB27-794E-4449-846D-70133D95B286}" destId="{FFFD20A3-E193-4B2C-AF5B-9C5B435D0C7B}" srcOrd="0" destOrd="0" presId="urn:microsoft.com/office/officeart/2005/8/layout/orgChart1"/>
    <dgm:cxn modelId="{71919741-2772-46AA-B3CD-3A88B638FDC3}" type="presParOf" srcId="{FFFD20A3-E193-4B2C-AF5B-9C5B435D0C7B}" destId="{AF2A4367-45BF-4862-AF55-A03FD330E42C}" srcOrd="0" destOrd="0" presId="urn:microsoft.com/office/officeart/2005/8/layout/orgChart1"/>
    <dgm:cxn modelId="{B4EFE526-6AE0-4805-B968-CB0AE70A47FE}" type="presParOf" srcId="{FFFD20A3-E193-4B2C-AF5B-9C5B435D0C7B}" destId="{7A1745CD-5AC8-4486-93AB-6EB5D1ADBBE1}" srcOrd="1" destOrd="0" presId="urn:microsoft.com/office/officeart/2005/8/layout/orgChart1"/>
    <dgm:cxn modelId="{12924430-3DC7-46AC-BC54-7913CEF19195}" type="presParOf" srcId="{E96FEB27-794E-4449-846D-70133D95B286}" destId="{F0149CA5-841E-4002-B005-8B7607D3C12F}" srcOrd="1" destOrd="0" presId="urn:microsoft.com/office/officeart/2005/8/layout/orgChart1"/>
    <dgm:cxn modelId="{77A70BAA-2B6C-44E1-8601-445C3D32CFB0}" type="presParOf" srcId="{E96FEB27-794E-4449-846D-70133D95B286}" destId="{EDA93580-B0C4-4E68-8682-CFFF1739E8C9}" srcOrd="2" destOrd="0" presId="urn:microsoft.com/office/officeart/2005/8/layout/orgChart1"/>
    <dgm:cxn modelId="{E41F518B-C0DD-4E94-88E5-3456DF98DCCA}" type="presParOf" srcId="{48202281-F758-4A9A-8C61-9D2D906F20AA}" destId="{A804B4F4-F7F1-46A7-8DD3-6AE58E0BDBB4}" srcOrd="2" destOrd="0" presId="urn:microsoft.com/office/officeart/2005/8/layout/orgChart1"/>
    <dgm:cxn modelId="{4F47368E-01F5-45A2-97C7-F846D8BAA730}" type="presParOf" srcId="{BF96265C-B1E2-4050-A659-9F506DE5F83F}" destId="{A51EFD30-5502-4A2B-AC63-B03E25509C12}" srcOrd="2" destOrd="0" presId="urn:microsoft.com/office/officeart/2005/8/layout/orgChart1"/>
    <dgm:cxn modelId="{BFCD3E37-9403-412E-A948-A03539CBB532}" type="presParOf" srcId="{9684265B-1206-418D-A607-D774A3ADC296}" destId="{16FA5F3C-AA0D-4ECC-9D87-83E6DAAB054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30E60-24EA-439E-8882-17FEA1BE3318}">
      <dsp:nvSpPr>
        <dsp:cNvPr id="0" name=""/>
        <dsp:cNvSpPr/>
      </dsp:nvSpPr>
      <dsp:spPr>
        <a:xfrm>
          <a:off x="7849378" y="3181722"/>
          <a:ext cx="248436" cy="7618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1872"/>
              </a:lnTo>
              <a:lnTo>
                <a:pt x="248436" y="76187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5D5CA4-898E-48E3-B0BC-BD23F63A75E3}">
      <dsp:nvSpPr>
        <dsp:cNvPr id="0" name=""/>
        <dsp:cNvSpPr/>
      </dsp:nvSpPr>
      <dsp:spPr>
        <a:xfrm>
          <a:off x="7509848" y="2005788"/>
          <a:ext cx="1002027" cy="3478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905"/>
              </a:lnTo>
              <a:lnTo>
                <a:pt x="1002027" y="173905"/>
              </a:lnTo>
              <a:lnTo>
                <a:pt x="1002027" y="34781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293948-D061-412C-8D59-ED660419AB4B}">
      <dsp:nvSpPr>
        <dsp:cNvPr id="0" name=""/>
        <dsp:cNvSpPr/>
      </dsp:nvSpPr>
      <dsp:spPr>
        <a:xfrm>
          <a:off x="5845322" y="3181722"/>
          <a:ext cx="248436" cy="19378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7806"/>
              </a:lnTo>
              <a:lnTo>
                <a:pt x="248436" y="19378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C09CE3-8D19-4B07-AC18-0A27AC0AF950}">
      <dsp:nvSpPr>
        <dsp:cNvPr id="0" name=""/>
        <dsp:cNvSpPr/>
      </dsp:nvSpPr>
      <dsp:spPr>
        <a:xfrm>
          <a:off x="5845322" y="3181722"/>
          <a:ext cx="248436" cy="7618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1872"/>
              </a:lnTo>
              <a:lnTo>
                <a:pt x="248436" y="76187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223B11-F810-4365-B636-BC32F82C6A39}">
      <dsp:nvSpPr>
        <dsp:cNvPr id="0" name=""/>
        <dsp:cNvSpPr/>
      </dsp:nvSpPr>
      <dsp:spPr>
        <a:xfrm>
          <a:off x="6507820" y="2005788"/>
          <a:ext cx="1002027" cy="347811"/>
        </a:xfrm>
        <a:custGeom>
          <a:avLst/>
          <a:gdLst/>
          <a:ahLst/>
          <a:cxnLst/>
          <a:rect l="0" t="0" r="0" b="0"/>
          <a:pathLst>
            <a:path>
              <a:moveTo>
                <a:pt x="1002027" y="0"/>
              </a:moveTo>
              <a:lnTo>
                <a:pt x="1002027" y="173905"/>
              </a:lnTo>
              <a:lnTo>
                <a:pt x="0" y="173905"/>
              </a:lnTo>
              <a:lnTo>
                <a:pt x="0" y="34781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825E45-2B53-47C6-BD76-56BBB2203024}">
      <dsp:nvSpPr>
        <dsp:cNvPr id="0" name=""/>
        <dsp:cNvSpPr/>
      </dsp:nvSpPr>
      <dsp:spPr>
        <a:xfrm>
          <a:off x="5505792" y="829854"/>
          <a:ext cx="2004055" cy="3478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905"/>
              </a:lnTo>
              <a:lnTo>
                <a:pt x="2004055" y="173905"/>
              </a:lnTo>
              <a:lnTo>
                <a:pt x="2004055" y="3478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20F9A0-3D68-4371-9DD7-69276A020E42}">
      <dsp:nvSpPr>
        <dsp:cNvPr id="0" name=""/>
        <dsp:cNvSpPr/>
      </dsp:nvSpPr>
      <dsp:spPr>
        <a:xfrm>
          <a:off x="3841266" y="3181722"/>
          <a:ext cx="248436" cy="7618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1872"/>
              </a:lnTo>
              <a:lnTo>
                <a:pt x="248436" y="76187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76440F-6A22-4B04-8961-541AFBCFDA2F}">
      <dsp:nvSpPr>
        <dsp:cNvPr id="0" name=""/>
        <dsp:cNvSpPr/>
      </dsp:nvSpPr>
      <dsp:spPr>
        <a:xfrm>
          <a:off x="3501736" y="2005788"/>
          <a:ext cx="1002027" cy="3478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905"/>
              </a:lnTo>
              <a:lnTo>
                <a:pt x="1002027" y="173905"/>
              </a:lnTo>
              <a:lnTo>
                <a:pt x="1002027" y="34781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D0BDDF-2052-4D19-92D4-E9703BC8BA26}">
      <dsp:nvSpPr>
        <dsp:cNvPr id="0" name=""/>
        <dsp:cNvSpPr/>
      </dsp:nvSpPr>
      <dsp:spPr>
        <a:xfrm>
          <a:off x="1837210" y="3181722"/>
          <a:ext cx="248436" cy="19378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7806"/>
              </a:lnTo>
              <a:lnTo>
                <a:pt x="248436" y="19378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5DB665-69F7-4029-AE36-C36D46EC1373}">
      <dsp:nvSpPr>
        <dsp:cNvPr id="0" name=""/>
        <dsp:cNvSpPr/>
      </dsp:nvSpPr>
      <dsp:spPr>
        <a:xfrm>
          <a:off x="1837210" y="3181722"/>
          <a:ext cx="248436" cy="7618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1872"/>
              </a:lnTo>
              <a:lnTo>
                <a:pt x="248436" y="76187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BAB54D-DFDB-458E-9B36-1156AA1D8981}">
      <dsp:nvSpPr>
        <dsp:cNvPr id="0" name=""/>
        <dsp:cNvSpPr/>
      </dsp:nvSpPr>
      <dsp:spPr>
        <a:xfrm>
          <a:off x="2499708" y="2005788"/>
          <a:ext cx="1002027" cy="347811"/>
        </a:xfrm>
        <a:custGeom>
          <a:avLst/>
          <a:gdLst/>
          <a:ahLst/>
          <a:cxnLst/>
          <a:rect l="0" t="0" r="0" b="0"/>
          <a:pathLst>
            <a:path>
              <a:moveTo>
                <a:pt x="1002027" y="0"/>
              </a:moveTo>
              <a:lnTo>
                <a:pt x="1002027" y="173905"/>
              </a:lnTo>
              <a:lnTo>
                <a:pt x="0" y="173905"/>
              </a:lnTo>
              <a:lnTo>
                <a:pt x="0" y="34781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F25BCE-BC0C-41BE-8144-AF66D5EA6E1A}">
      <dsp:nvSpPr>
        <dsp:cNvPr id="0" name=""/>
        <dsp:cNvSpPr/>
      </dsp:nvSpPr>
      <dsp:spPr>
        <a:xfrm>
          <a:off x="3501736" y="829854"/>
          <a:ext cx="2004055" cy="347811"/>
        </a:xfrm>
        <a:custGeom>
          <a:avLst/>
          <a:gdLst/>
          <a:ahLst/>
          <a:cxnLst/>
          <a:rect l="0" t="0" r="0" b="0"/>
          <a:pathLst>
            <a:path>
              <a:moveTo>
                <a:pt x="2004055" y="0"/>
              </a:moveTo>
              <a:lnTo>
                <a:pt x="2004055" y="173905"/>
              </a:lnTo>
              <a:lnTo>
                <a:pt x="0" y="173905"/>
              </a:lnTo>
              <a:lnTo>
                <a:pt x="0" y="3478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2E8A45-F60A-4AB5-AF34-B5CAC584662A}">
      <dsp:nvSpPr>
        <dsp:cNvPr id="0" name=""/>
        <dsp:cNvSpPr/>
      </dsp:nvSpPr>
      <dsp:spPr>
        <a:xfrm>
          <a:off x="4677670" y="1732"/>
          <a:ext cx="1656244" cy="828122"/>
        </a:xfrm>
        <a:prstGeom prst="rect">
          <a:avLst/>
        </a:prstGeom>
        <a:solidFill>
          <a:srgbClr val="46535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/>
            <a:t>Suture</a:t>
          </a:r>
          <a:endParaRPr lang="en-US" sz="2300" kern="1200" dirty="0"/>
        </a:p>
      </dsp:txBody>
      <dsp:txXfrm>
        <a:off x="4677670" y="1732"/>
        <a:ext cx="1656244" cy="828122"/>
      </dsp:txXfrm>
    </dsp:sp>
    <dsp:sp modelId="{8E00EDB1-11FB-452F-B42C-CCAFE7426D74}">
      <dsp:nvSpPr>
        <dsp:cNvPr id="0" name=""/>
        <dsp:cNvSpPr/>
      </dsp:nvSpPr>
      <dsp:spPr>
        <a:xfrm>
          <a:off x="2673614" y="1177666"/>
          <a:ext cx="1656244" cy="828122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/>
            <a:t>Non-</a:t>
          </a:r>
          <a:r>
            <a:rPr lang="es-MX" sz="2300" kern="1200" dirty="0" err="1"/>
            <a:t>Absorbable</a:t>
          </a:r>
          <a:endParaRPr lang="en-US" sz="2300" kern="1200" dirty="0"/>
        </a:p>
      </dsp:txBody>
      <dsp:txXfrm>
        <a:off x="2673614" y="1177666"/>
        <a:ext cx="1656244" cy="828122"/>
      </dsp:txXfrm>
    </dsp:sp>
    <dsp:sp modelId="{1A82DE28-A0E9-4B9A-9D7C-D746B558D514}">
      <dsp:nvSpPr>
        <dsp:cNvPr id="0" name=""/>
        <dsp:cNvSpPr/>
      </dsp:nvSpPr>
      <dsp:spPr>
        <a:xfrm>
          <a:off x="1671586" y="2353599"/>
          <a:ext cx="1656244" cy="828122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 err="1"/>
            <a:t>Synthetic</a:t>
          </a:r>
          <a:endParaRPr lang="en-US" sz="2300" kern="1200" dirty="0"/>
        </a:p>
      </dsp:txBody>
      <dsp:txXfrm>
        <a:off x="1671586" y="2353599"/>
        <a:ext cx="1656244" cy="828122"/>
      </dsp:txXfrm>
    </dsp:sp>
    <dsp:sp modelId="{0D616826-3B6C-420B-9BAC-0C1D42071518}">
      <dsp:nvSpPr>
        <dsp:cNvPr id="0" name=""/>
        <dsp:cNvSpPr/>
      </dsp:nvSpPr>
      <dsp:spPr>
        <a:xfrm>
          <a:off x="2085647" y="3529533"/>
          <a:ext cx="1656244" cy="828122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 err="1"/>
            <a:t>Braid</a:t>
          </a:r>
          <a:endParaRPr lang="en-US" sz="2300" kern="1200" dirty="0"/>
        </a:p>
      </dsp:txBody>
      <dsp:txXfrm>
        <a:off x="2085647" y="3529533"/>
        <a:ext cx="1656244" cy="828122"/>
      </dsp:txXfrm>
    </dsp:sp>
    <dsp:sp modelId="{244F0648-AF86-407E-9140-8DE7FE9A007A}">
      <dsp:nvSpPr>
        <dsp:cNvPr id="0" name=""/>
        <dsp:cNvSpPr/>
      </dsp:nvSpPr>
      <dsp:spPr>
        <a:xfrm>
          <a:off x="2085647" y="4705467"/>
          <a:ext cx="1656244" cy="828122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/>
            <a:t>Mono</a:t>
          </a:r>
          <a:endParaRPr lang="en-US" sz="2300" kern="1200" dirty="0"/>
        </a:p>
      </dsp:txBody>
      <dsp:txXfrm>
        <a:off x="2085647" y="4705467"/>
        <a:ext cx="1656244" cy="828122"/>
      </dsp:txXfrm>
    </dsp:sp>
    <dsp:sp modelId="{6F76356B-1962-40E4-A341-61124D958312}">
      <dsp:nvSpPr>
        <dsp:cNvPr id="0" name=""/>
        <dsp:cNvSpPr/>
      </dsp:nvSpPr>
      <dsp:spPr>
        <a:xfrm>
          <a:off x="3675642" y="2353599"/>
          <a:ext cx="1656244" cy="828122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/>
            <a:t>Natural</a:t>
          </a:r>
          <a:endParaRPr lang="en-US" sz="2300" kern="1200" dirty="0"/>
        </a:p>
      </dsp:txBody>
      <dsp:txXfrm>
        <a:off x="3675642" y="2353599"/>
        <a:ext cx="1656244" cy="828122"/>
      </dsp:txXfrm>
    </dsp:sp>
    <dsp:sp modelId="{072DE1AA-6B20-4CA3-B3B6-7AEE1DBCD8C4}">
      <dsp:nvSpPr>
        <dsp:cNvPr id="0" name=""/>
        <dsp:cNvSpPr/>
      </dsp:nvSpPr>
      <dsp:spPr>
        <a:xfrm>
          <a:off x="4089703" y="3529533"/>
          <a:ext cx="1656244" cy="828122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 err="1"/>
            <a:t>Silk</a:t>
          </a:r>
          <a:r>
            <a:rPr lang="es-MX" sz="2300" kern="1200" dirty="0"/>
            <a:t> (</a:t>
          </a:r>
          <a:r>
            <a:rPr lang="es-MX" sz="2300" kern="1200" dirty="0" err="1"/>
            <a:t>Braid</a:t>
          </a:r>
          <a:r>
            <a:rPr lang="es-MX" sz="2300" kern="1200" dirty="0"/>
            <a:t>)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Steel</a:t>
          </a:r>
        </a:p>
      </dsp:txBody>
      <dsp:txXfrm>
        <a:off x="4089703" y="3529533"/>
        <a:ext cx="1656244" cy="828122"/>
      </dsp:txXfrm>
    </dsp:sp>
    <dsp:sp modelId="{C8E0309F-30DA-402F-B951-AF948DBAA11E}">
      <dsp:nvSpPr>
        <dsp:cNvPr id="0" name=""/>
        <dsp:cNvSpPr/>
      </dsp:nvSpPr>
      <dsp:spPr>
        <a:xfrm>
          <a:off x="6681726" y="1177666"/>
          <a:ext cx="1656244" cy="828122"/>
        </a:xfrm>
        <a:prstGeom prst="rect">
          <a:avLst/>
        </a:prstGeom>
        <a:solidFill>
          <a:srgbClr val="4B756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 err="1"/>
            <a:t>Absorbable</a:t>
          </a:r>
          <a:endParaRPr lang="en-US" sz="2300" kern="1200" dirty="0"/>
        </a:p>
      </dsp:txBody>
      <dsp:txXfrm>
        <a:off x="6681726" y="1177666"/>
        <a:ext cx="1656244" cy="828122"/>
      </dsp:txXfrm>
    </dsp:sp>
    <dsp:sp modelId="{6788C344-10F4-4766-8DF8-F26A46C73788}">
      <dsp:nvSpPr>
        <dsp:cNvPr id="0" name=""/>
        <dsp:cNvSpPr/>
      </dsp:nvSpPr>
      <dsp:spPr>
        <a:xfrm>
          <a:off x="5679698" y="2353599"/>
          <a:ext cx="1656244" cy="828122"/>
        </a:xfrm>
        <a:prstGeom prst="rect">
          <a:avLst/>
        </a:prstGeom>
        <a:solidFill>
          <a:srgbClr val="4B756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 err="1"/>
            <a:t>Synthetic</a:t>
          </a:r>
          <a:endParaRPr lang="es-MX" sz="2300" kern="1200" dirty="0"/>
        </a:p>
      </dsp:txBody>
      <dsp:txXfrm>
        <a:off x="5679698" y="2353599"/>
        <a:ext cx="1656244" cy="828122"/>
      </dsp:txXfrm>
    </dsp:sp>
    <dsp:sp modelId="{B065B914-8051-49CE-AF66-1D6077EA0917}">
      <dsp:nvSpPr>
        <dsp:cNvPr id="0" name=""/>
        <dsp:cNvSpPr/>
      </dsp:nvSpPr>
      <dsp:spPr>
        <a:xfrm>
          <a:off x="6093759" y="3529533"/>
          <a:ext cx="1656244" cy="828122"/>
        </a:xfrm>
        <a:prstGeom prst="rect">
          <a:avLst/>
        </a:prstGeom>
        <a:solidFill>
          <a:srgbClr val="4B756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 err="1"/>
            <a:t>Braid</a:t>
          </a:r>
          <a:endParaRPr lang="en-US" sz="2300" kern="1200" dirty="0"/>
        </a:p>
      </dsp:txBody>
      <dsp:txXfrm>
        <a:off x="6093759" y="3529533"/>
        <a:ext cx="1656244" cy="828122"/>
      </dsp:txXfrm>
    </dsp:sp>
    <dsp:sp modelId="{9BE4FDE9-D3C2-4739-B876-B4B240153098}">
      <dsp:nvSpPr>
        <dsp:cNvPr id="0" name=""/>
        <dsp:cNvSpPr/>
      </dsp:nvSpPr>
      <dsp:spPr>
        <a:xfrm>
          <a:off x="6093759" y="4705467"/>
          <a:ext cx="1656244" cy="828122"/>
        </a:xfrm>
        <a:prstGeom prst="rect">
          <a:avLst/>
        </a:prstGeom>
        <a:solidFill>
          <a:srgbClr val="4B756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/>
            <a:t>Mono</a:t>
          </a:r>
          <a:endParaRPr lang="en-US" sz="2300" kern="1200" dirty="0"/>
        </a:p>
      </dsp:txBody>
      <dsp:txXfrm>
        <a:off x="6093759" y="4705467"/>
        <a:ext cx="1656244" cy="828122"/>
      </dsp:txXfrm>
    </dsp:sp>
    <dsp:sp modelId="{B62E2182-020F-46C1-8C38-E2E36C192D24}">
      <dsp:nvSpPr>
        <dsp:cNvPr id="0" name=""/>
        <dsp:cNvSpPr/>
      </dsp:nvSpPr>
      <dsp:spPr>
        <a:xfrm>
          <a:off x="7683753" y="2353599"/>
          <a:ext cx="1656244" cy="828122"/>
        </a:xfrm>
        <a:prstGeom prst="rect">
          <a:avLst/>
        </a:prstGeom>
        <a:solidFill>
          <a:srgbClr val="4B756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/>
            <a:t>Natural</a:t>
          </a:r>
          <a:endParaRPr lang="en-US" sz="2300" kern="1200" dirty="0"/>
        </a:p>
      </dsp:txBody>
      <dsp:txXfrm>
        <a:off x="7683753" y="2353599"/>
        <a:ext cx="1656244" cy="828122"/>
      </dsp:txXfrm>
    </dsp:sp>
    <dsp:sp modelId="{AF2A4367-45BF-4862-AF55-A03FD330E42C}">
      <dsp:nvSpPr>
        <dsp:cNvPr id="0" name=""/>
        <dsp:cNvSpPr/>
      </dsp:nvSpPr>
      <dsp:spPr>
        <a:xfrm>
          <a:off x="8097815" y="3529533"/>
          <a:ext cx="1656244" cy="828122"/>
        </a:xfrm>
        <a:prstGeom prst="rect">
          <a:avLst/>
        </a:prstGeom>
        <a:solidFill>
          <a:srgbClr val="4B756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 err="1"/>
            <a:t>Gut</a:t>
          </a:r>
          <a:r>
            <a:rPr lang="es-MX" sz="2300" kern="1200" dirty="0"/>
            <a:t> (Twist)</a:t>
          </a:r>
          <a:endParaRPr lang="en-US" sz="2300" kern="1200" dirty="0"/>
        </a:p>
      </dsp:txBody>
      <dsp:txXfrm>
        <a:off x="8097815" y="3529533"/>
        <a:ext cx="1656244" cy="8281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003135" cy="347742"/>
          </a:xfrm>
          <a:prstGeom prst="rect">
            <a:avLst/>
          </a:prstGeom>
        </p:spPr>
        <p:txBody>
          <a:bodyPr vert="horz" lIns="90755" tIns="45378" rIns="90755" bIns="4537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0849" y="1"/>
            <a:ext cx="4003135" cy="347742"/>
          </a:xfrm>
          <a:prstGeom prst="rect">
            <a:avLst/>
          </a:prstGeom>
        </p:spPr>
        <p:txBody>
          <a:bodyPr vert="horz" lIns="90755" tIns="45378" rIns="90755" bIns="45378" rtlCol="0"/>
          <a:lstStyle>
            <a:lvl1pPr algn="r">
              <a:defRPr sz="1200"/>
            </a:lvl1pPr>
          </a:lstStyle>
          <a:p>
            <a:fld id="{74B346EC-6844-4E1F-9BC1-6CD2088AF25C}" type="datetimeFigureOut">
              <a:rPr lang="en-US" smtClean="0"/>
              <a:t>2/17/2026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01147"/>
            <a:ext cx="4003135" cy="347742"/>
          </a:xfrm>
          <a:prstGeom prst="rect">
            <a:avLst/>
          </a:prstGeom>
        </p:spPr>
        <p:txBody>
          <a:bodyPr vert="horz" lIns="90755" tIns="45378" rIns="90755" bIns="4537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0849" y="6601147"/>
            <a:ext cx="4003135" cy="347742"/>
          </a:xfrm>
          <a:prstGeom prst="rect">
            <a:avLst/>
          </a:prstGeom>
        </p:spPr>
        <p:txBody>
          <a:bodyPr vert="horz" lIns="90755" tIns="45378" rIns="90755" bIns="45378" rtlCol="0" anchor="b"/>
          <a:lstStyle>
            <a:lvl1pPr algn="r">
              <a:defRPr sz="1200"/>
            </a:lvl1pPr>
          </a:lstStyle>
          <a:p>
            <a:fld id="{C078AFCF-E094-4800-9C8A-0BDF169D5F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725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001676" cy="347267"/>
          </a:xfrm>
          <a:prstGeom prst="rect">
            <a:avLst/>
          </a:prstGeom>
        </p:spPr>
        <p:txBody>
          <a:bodyPr vert="horz" lIns="90447" tIns="45224" rIns="90447" bIns="4522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2322" y="1"/>
            <a:ext cx="4001674" cy="347267"/>
          </a:xfrm>
          <a:prstGeom prst="rect">
            <a:avLst/>
          </a:prstGeom>
        </p:spPr>
        <p:txBody>
          <a:bodyPr vert="horz" lIns="90447" tIns="45224" rIns="90447" bIns="45224" rtlCol="0"/>
          <a:lstStyle>
            <a:lvl1pPr algn="r">
              <a:defRPr sz="1200"/>
            </a:lvl1pPr>
          </a:lstStyle>
          <a:p>
            <a:fld id="{8C7C59E6-CC90-4D0C-998A-D88EA19E22DF}" type="datetimeFigureOut">
              <a:rPr lang="en-US" smtClean="0"/>
              <a:pPr/>
              <a:t>2/17/2026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01875" y="520700"/>
            <a:ext cx="4633913" cy="2606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47" tIns="45224" rIns="90447" bIns="4522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2985" y="3300812"/>
            <a:ext cx="7390108" cy="3127771"/>
          </a:xfrm>
          <a:prstGeom prst="rect">
            <a:avLst/>
          </a:prstGeom>
        </p:spPr>
        <p:txBody>
          <a:bodyPr vert="horz" lIns="90447" tIns="45224" rIns="90447" bIns="452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01624"/>
            <a:ext cx="4001676" cy="347267"/>
          </a:xfrm>
          <a:prstGeom prst="rect">
            <a:avLst/>
          </a:prstGeom>
        </p:spPr>
        <p:txBody>
          <a:bodyPr vert="horz" lIns="90447" tIns="45224" rIns="90447" bIns="4522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2322" y="6601624"/>
            <a:ext cx="4001674" cy="347267"/>
          </a:xfrm>
          <a:prstGeom prst="rect">
            <a:avLst/>
          </a:prstGeom>
        </p:spPr>
        <p:txBody>
          <a:bodyPr vert="horz" lIns="90447" tIns="45224" rIns="90447" bIns="45224" rtlCol="0" anchor="b"/>
          <a:lstStyle>
            <a:lvl1pPr algn="r">
              <a:defRPr sz="1200"/>
            </a:lvl1pPr>
          </a:lstStyle>
          <a:p>
            <a:fld id="{DBE5F01A-3FED-4F35-8317-1EB36FE79E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922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1875" y="520700"/>
            <a:ext cx="4633913" cy="2606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5F01A-3FED-4F35-8317-1EB36FE79EB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611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1875" y="520700"/>
            <a:ext cx="4633913" cy="2606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5F01A-3FED-4F35-8317-1EB36FE79EB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921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1875" y="520700"/>
            <a:ext cx="4633913" cy="2606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5F01A-3FED-4F35-8317-1EB36FE79EB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368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1875" y="520700"/>
            <a:ext cx="4633913" cy="2606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5F01A-3FED-4F35-8317-1EB36FE79EB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346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-M , previous Reli are –SI and –BRC</a:t>
            </a:r>
          </a:p>
          <a:p>
            <a:r>
              <a:rPr lang="en-US" dirty="0"/>
              <a:t>Great success</a:t>
            </a:r>
          </a:p>
          <a:p>
            <a:r>
              <a:rPr lang="en-US" dirty="0"/>
              <a:t>300 series stainless </a:t>
            </a:r>
          </a:p>
          <a:p>
            <a:endParaRPr lang="en-US" dirty="0"/>
          </a:p>
          <a:p>
            <a:r>
              <a:rPr lang="en-US" dirty="0"/>
              <a:t>Quality product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5F01A-3FED-4F35-8317-1EB36FE79EB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246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1875" y="520700"/>
            <a:ext cx="4633913" cy="2606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5F01A-3FED-4F35-8317-1EB36FE79EB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350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1875" y="520700"/>
            <a:ext cx="4633913" cy="2606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5F01A-3FED-4F35-8317-1EB36FE79EB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416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1875" y="520700"/>
            <a:ext cx="4633913" cy="2606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5F01A-3FED-4F35-8317-1EB36FE79EB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850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1875" y="520700"/>
            <a:ext cx="4633913" cy="2606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5F01A-3FED-4F35-8317-1EB36FE79EBD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423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E46E5-36EA-197B-B4D5-B96825516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058792-F307-CDA7-59FD-FBDBBB910E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301875" y="520700"/>
            <a:ext cx="4633913" cy="26066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752B9C-90B8-D518-5624-25699CB91A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8857F-202D-F18B-7CA5-3006E733EF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5F01A-3FED-4F35-8317-1EB36FE79EB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242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1875" y="520700"/>
            <a:ext cx="4633913" cy="2606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5F01A-3FED-4F35-8317-1EB36FE79EB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099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7881F-21CF-426C-A2E9-CBE679B2DFF0}" type="datetimeFigureOut">
              <a:rPr lang="en-US" smtClean="0"/>
              <a:pPr/>
              <a:t>2/17/2026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2930C-642D-40DC-9780-0173A12E3D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65945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7881F-21CF-426C-A2E9-CBE679B2DFF0}" type="datetimeFigureOut">
              <a:rPr lang="en-US" smtClean="0"/>
              <a:pPr/>
              <a:t>2/17/2026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2930C-642D-40DC-9780-0173A12E3D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65272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7881F-21CF-426C-A2E9-CBE679B2DFF0}" type="datetimeFigureOut">
              <a:rPr lang="en-US" smtClean="0"/>
              <a:pPr/>
              <a:t>2/17/2026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2930C-642D-40DC-9780-0173A12E3D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96695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915788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1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38028" y="2438400"/>
            <a:ext cx="10363200" cy="1199704"/>
          </a:xfrm>
          <a:prstGeom prst="rect">
            <a:avLst/>
          </a:prstGeo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dirty="0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9" y="5835952"/>
            <a:ext cx="12197020" cy="1077115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70124" y="3886200"/>
            <a:ext cx="3710304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Business Development Review July 2011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FAADE5E-5993-44EF-97E9-8BCAD5CB3D9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8" y="6053139"/>
            <a:ext cx="910167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3" y="5689901"/>
            <a:ext cx="4364567" cy="146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8531878-CA2D-4C4D-8013-D47594E7855B}" type="datetimeFigureOut">
              <a:rPr lang="en-US" smtClean="0">
                <a:solidFill>
                  <a:prstClr val="black"/>
                </a:solidFill>
              </a:rPr>
              <a:pPr/>
              <a:t>2/17/2026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FAADE5E-5993-44EF-97E9-8BCAD5CB3D9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95086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1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38028" y="2438400"/>
            <a:ext cx="10363200" cy="1199704"/>
          </a:xfrm>
          <a:prstGeom prst="rect">
            <a:avLst/>
          </a:prstGeo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dirty="0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9" y="5835952"/>
            <a:ext cx="12197020" cy="1077115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70124" y="3886200"/>
            <a:ext cx="3710304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Business Development Review July 2011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FAADE5E-5993-44EF-97E9-8BCAD5CB3D9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8" y="6053139"/>
            <a:ext cx="910167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3" y="5689901"/>
            <a:ext cx="4364567" cy="146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742367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7ED76C2-1D9F-4DC5-BAEA-5B0BF58A690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53594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7881F-21CF-426C-A2E9-CBE679B2DFF0}" type="datetimeFigureOut">
              <a:rPr lang="en-US" smtClean="0"/>
              <a:pPr/>
              <a:t>2/17/2026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2930C-642D-40DC-9780-0173A12E3D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685535" y="990600"/>
            <a:ext cx="6908800" cy="1447800"/>
          </a:xfrm>
          <a:prstGeom prst="roundRect">
            <a:avLst/>
          </a:prstGeom>
          <a:solidFill>
            <a:srgbClr val="0063A3"/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2952919"/>
            <a:ext cx="6502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73319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7" y="228600"/>
            <a:ext cx="2235200" cy="83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5200" y="304800"/>
            <a:ext cx="9753600" cy="838200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2"/>
            <a:ext cx="109728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itchFamily="2" charset="2"/>
              <a:buChar char="q"/>
              <a:defRPr/>
            </a:lvl1pPr>
            <a:lvl2pPr marL="742950" indent="-285750">
              <a:buFont typeface="Wingdings" pitchFamily="2" charset="2"/>
              <a:buChar char="§"/>
              <a:defRPr b="0"/>
            </a:lvl2pPr>
            <a:lvl3pPr marL="1143000" indent="-228600">
              <a:buFont typeface="Wingdings" pitchFamily="2" charset="2"/>
              <a:buChar char="§"/>
              <a:defRPr b="0"/>
            </a:lvl3pPr>
            <a:lvl4pPr marL="1600200" indent="-228600">
              <a:buFont typeface="Wingdings" pitchFamily="2" charset="2"/>
              <a:buChar char="§"/>
              <a:defRPr b="0"/>
            </a:lvl4pPr>
            <a:lvl5pPr marL="2057400" indent="-228600">
              <a:buFont typeface="Wingdings" pitchFamily="2" charset="2"/>
              <a:buChar char="§"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7881F-21CF-426C-A2E9-CBE679B2DFF0}" type="datetimeFigureOut">
              <a:rPr lang="en-US" smtClean="0"/>
              <a:pPr/>
              <a:t>2/17/2026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2930C-642D-40DC-9780-0173A12E3D1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336800" y="838200"/>
            <a:ext cx="9245600" cy="0"/>
          </a:xfrm>
          <a:prstGeom prst="line">
            <a:avLst/>
          </a:prstGeom>
          <a:ln w="57150">
            <a:solidFill>
              <a:schemeClr val="tx1"/>
            </a:solidFill>
            <a:bevel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536692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7881F-21CF-426C-A2E9-CBE679B2DFF0}" type="datetimeFigureOut">
              <a:rPr lang="en-US" smtClean="0"/>
              <a:pPr/>
              <a:t>2/17/2026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2930C-642D-40DC-9780-0173A12E3D1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7" y="228600"/>
            <a:ext cx="2235200" cy="8382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35200" y="304800"/>
            <a:ext cx="9753600" cy="838200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336800" y="838200"/>
            <a:ext cx="9245600" cy="0"/>
          </a:xfrm>
          <a:prstGeom prst="line">
            <a:avLst/>
          </a:prstGeom>
          <a:ln w="57150">
            <a:solidFill>
              <a:schemeClr val="tx1"/>
            </a:solidFill>
            <a:bevel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132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7881F-21CF-426C-A2E9-CBE679B2DFF0}" type="datetimeFigureOut">
              <a:rPr lang="en-US" smtClean="0"/>
              <a:pPr/>
              <a:t>2/17/2026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2930C-642D-40DC-9780-0173A12E3D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255657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itchFamily="2" charset="2"/>
              <a:buChar char="q"/>
              <a:defRPr sz="2800"/>
            </a:lvl1pPr>
            <a:lvl2pPr marL="742950" indent="-285750">
              <a:buFont typeface="Wingdings" pitchFamily="2" charset="2"/>
              <a:buChar char="§"/>
              <a:defRPr sz="2400"/>
            </a:lvl2pPr>
            <a:lvl3pPr marL="1143000" indent="-228600">
              <a:buFont typeface="Wingdings" pitchFamily="2" charset="2"/>
              <a:buChar char="§"/>
              <a:defRPr sz="2000"/>
            </a:lvl3pPr>
            <a:lvl4pPr marL="1600200" indent="-228600">
              <a:buFont typeface="Wingdings" pitchFamily="2" charset="2"/>
              <a:buChar char="§"/>
              <a:defRPr sz="1800"/>
            </a:lvl4pPr>
            <a:lvl5pPr marL="2057400" indent="-228600">
              <a:buFont typeface="Wingdings" pitchFamily="2" charset="2"/>
              <a:buChar char="§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itchFamily="2" charset="2"/>
              <a:buChar char="q"/>
              <a:defRPr sz="2800"/>
            </a:lvl1pPr>
            <a:lvl2pPr marL="742950" indent="-285750">
              <a:buFont typeface="Wingdings" pitchFamily="2" charset="2"/>
              <a:buChar char="§"/>
              <a:defRPr sz="2400"/>
            </a:lvl2pPr>
            <a:lvl3pPr marL="1143000" indent="-228600">
              <a:buFont typeface="Wingdings" pitchFamily="2" charset="2"/>
              <a:buChar char="§"/>
              <a:defRPr sz="2000"/>
            </a:lvl3pPr>
            <a:lvl4pPr marL="1600200" indent="-228600">
              <a:buFont typeface="Wingdings" pitchFamily="2" charset="2"/>
              <a:buChar char="§"/>
              <a:defRPr sz="1800"/>
            </a:lvl4pPr>
            <a:lvl5pPr marL="2057400" indent="-228600">
              <a:buFont typeface="Wingdings" pitchFamily="2" charset="2"/>
              <a:buChar char="§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7881F-21CF-426C-A2E9-CBE679B2DFF0}" type="datetimeFigureOut">
              <a:rPr lang="en-US" smtClean="0"/>
              <a:pPr/>
              <a:t>2/17/2026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2930C-642D-40DC-9780-0173A12E3D1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7" y="228600"/>
            <a:ext cx="2235200" cy="8382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35200" y="304800"/>
            <a:ext cx="9753600" cy="838200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336800" y="838200"/>
            <a:ext cx="9245600" cy="0"/>
          </a:xfrm>
          <a:prstGeom prst="line">
            <a:avLst/>
          </a:prstGeom>
          <a:ln w="57150">
            <a:solidFill>
              <a:schemeClr val="tx1"/>
            </a:solidFill>
            <a:bevel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261877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itchFamily="2" charset="2"/>
              <a:buChar char="q"/>
              <a:defRPr sz="2400"/>
            </a:lvl1pPr>
            <a:lvl2pPr marL="742950" indent="-285750">
              <a:buFont typeface="Wingdings" pitchFamily="2" charset="2"/>
              <a:buChar char="§"/>
              <a:defRPr sz="2000"/>
            </a:lvl2pPr>
            <a:lvl3pPr marL="1143000" indent="-228600">
              <a:buFont typeface="Wingdings" pitchFamily="2" charset="2"/>
              <a:buChar char="§"/>
              <a:defRPr sz="1800"/>
            </a:lvl3pPr>
            <a:lvl4pPr marL="1600200" indent="-228600">
              <a:buFont typeface="Wingdings" pitchFamily="2" charset="2"/>
              <a:buChar char="§"/>
              <a:defRPr sz="1600"/>
            </a:lvl4pPr>
            <a:lvl5pPr marL="2057400" indent="-228600">
              <a:buFont typeface="Wingdings" pitchFamily="2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itchFamily="2" charset="2"/>
              <a:buChar char="q"/>
              <a:defRPr sz="2400"/>
            </a:lvl1pPr>
            <a:lvl2pPr marL="742950" indent="-285750">
              <a:buFont typeface="Wingdings" pitchFamily="2" charset="2"/>
              <a:buChar char="§"/>
              <a:defRPr sz="2000"/>
            </a:lvl2pPr>
            <a:lvl3pPr marL="1143000" indent="-228600">
              <a:buFont typeface="Wingdings" pitchFamily="2" charset="2"/>
              <a:buChar char="§"/>
              <a:defRPr sz="1800"/>
            </a:lvl3pPr>
            <a:lvl4pPr marL="1600200" indent="-228600">
              <a:buFont typeface="Wingdings" pitchFamily="2" charset="2"/>
              <a:buChar char="§"/>
              <a:defRPr sz="1600"/>
            </a:lvl4pPr>
            <a:lvl5pPr marL="2057400" indent="-228600">
              <a:buFont typeface="Wingdings" pitchFamily="2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7881F-21CF-426C-A2E9-CBE679B2DFF0}" type="datetimeFigureOut">
              <a:rPr lang="en-US" smtClean="0"/>
              <a:pPr/>
              <a:t>2/17/2026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2930C-642D-40DC-9780-0173A12E3D1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7" y="228600"/>
            <a:ext cx="2235200" cy="8382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235200" y="304800"/>
            <a:ext cx="9753600" cy="838200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336800" y="838200"/>
            <a:ext cx="9245600" cy="0"/>
          </a:xfrm>
          <a:prstGeom prst="line">
            <a:avLst/>
          </a:prstGeom>
          <a:ln w="57150">
            <a:solidFill>
              <a:schemeClr val="tx1"/>
            </a:solidFill>
            <a:bevel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986125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7881F-21CF-426C-A2E9-CBE679B2DFF0}" type="datetimeFigureOut">
              <a:rPr lang="en-US" smtClean="0"/>
              <a:pPr/>
              <a:t>2/17/2026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2930C-642D-40DC-9780-0173A12E3D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267692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335" y="38862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8335" y="2209802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7881F-21CF-426C-A2E9-CBE679B2DFF0}" type="datetimeFigureOut">
              <a:rPr lang="en-US" smtClean="0"/>
              <a:pPr/>
              <a:t>2/17/2026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2930C-642D-40DC-9780-0173A12E3D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935" y="4953002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 PARTNER THAT OFFERS</a:t>
            </a:r>
          </a:p>
          <a:p>
            <a:pPr algn="ctr"/>
            <a:r>
              <a:rPr lang="en-US" sz="1400" b="0" dirty="0"/>
              <a:t>Higher Margin Products       </a:t>
            </a:r>
          </a:p>
          <a:p>
            <a:pPr algn="ctr"/>
            <a:r>
              <a:rPr lang="en-US" sz="1400" b="0" dirty="0"/>
              <a:t>Higher Acuity Products      </a:t>
            </a:r>
          </a:p>
          <a:p>
            <a:pPr algn="ctr"/>
            <a:r>
              <a:rPr lang="en-US" sz="1400" b="0" dirty="0"/>
              <a:t>Geographically Diversified Manufacturing</a:t>
            </a:r>
          </a:p>
          <a:p>
            <a:pPr algn="ctr"/>
            <a:r>
              <a:rPr lang="en-US" sz="1400" b="0" dirty="0"/>
              <a:t>Minority Business Enterprise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7" y="228600"/>
            <a:ext cx="2235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85363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7881F-21CF-426C-A2E9-CBE679B2DFF0}" type="datetimeFigureOut">
              <a:rPr lang="en-US" smtClean="0"/>
              <a:pPr/>
              <a:t>2/17/2026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2930C-642D-40DC-9780-0173A12E3D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4590874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 PARTNER THAT OFFERS</a:t>
            </a:r>
          </a:p>
          <a:p>
            <a:pPr algn="ctr"/>
            <a:r>
              <a:rPr lang="en-US" sz="1400" b="0" dirty="0"/>
              <a:t>Higher Margin Products       </a:t>
            </a:r>
          </a:p>
          <a:p>
            <a:pPr algn="ctr"/>
            <a:r>
              <a:rPr lang="en-US" sz="1400" b="0" dirty="0"/>
              <a:t>Higher Acuity Products      </a:t>
            </a:r>
          </a:p>
          <a:p>
            <a:pPr algn="ctr"/>
            <a:r>
              <a:rPr lang="en-US" sz="1400" b="0" dirty="0"/>
              <a:t>Geographically Diversified Manufacturing</a:t>
            </a:r>
          </a:p>
          <a:p>
            <a:pPr algn="ctr"/>
            <a:r>
              <a:rPr lang="en-US" sz="1400" b="0" dirty="0"/>
              <a:t>Minority Business Enterprise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1444428"/>
            <a:ext cx="6502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75097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8531878-CA2D-4C4D-8013-D47594E7855B}" type="datetimeFigureOut">
              <a:rPr lang="en-US" smtClean="0">
                <a:solidFill>
                  <a:prstClr val="black"/>
                </a:solidFill>
              </a:rPr>
              <a:pPr/>
              <a:t>2/17/2026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FAADE5E-5993-44EF-97E9-8BCAD5CB3D9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950868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8531878-CA2D-4C4D-8013-D47594E7855B}" type="datetimeFigureOut">
              <a:rPr lang="en-US" smtClean="0">
                <a:solidFill>
                  <a:prstClr val="black"/>
                </a:solidFill>
              </a:rPr>
              <a:pPr/>
              <a:t>2/17/2026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FAADE5E-5993-44EF-97E9-8BCAD5CB3D9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950868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9AD7E45-24A5-4020-858E-57CFA09557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C213B6D-04F4-4E9D-AD86-E50884CB4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4682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2DB8B62-62C2-4723-85AF-F5D87B489A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056" y="3081528"/>
            <a:ext cx="5486400" cy="3310128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D1329640-D9D1-44D4-8E40-04E753A2B8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496" y="3081528"/>
            <a:ext cx="5486400" cy="3310128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7073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85ED-F729-4423-B421-0AF8F7AB6B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9D9A-4564-473B-BC7F-135D784B94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843076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85ED-F729-4423-B421-0AF8F7AB6B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9D9A-4564-473B-BC7F-135D784B94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55302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7881F-21CF-426C-A2E9-CBE679B2DFF0}" type="datetimeFigureOut">
              <a:rPr lang="en-US" smtClean="0"/>
              <a:pPr/>
              <a:t>2/17/2026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2930C-642D-40DC-9780-0173A12E3D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805652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85ED-F729-4423-B421-0AF8F7AB6B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9D9A-4564-473B-BC7F-135D784B94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173299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85ED-F729-4423-B421-0AF8F7AB6B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9D9A-4564-473B-BC7F-135D784B94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805817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85ED-F729-4423-B421-0AF8F7AB6B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9D9A-4564-473B-BC7F-135D784B94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890948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85ED-F729-4423-B421-0AF8F7AB6B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9D9A-4564-473B-BC7F-135D784B94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38968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85ED-F729-4423-B421-0AF8F7AB6B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9D9A-4564-473B-BC7F-135D784B94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72689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85ED-F729-4423-B421-0AF8F7AB6B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9D9A-4564-473B-BC7F-135D784B94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160778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85ED-F729-4423-B421-0AF8F7AB6B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9D9A-4564-473B-BC7F-135D784B94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90275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85ED-F729-4423-B421-0AF8F7AB6B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9D9A-4564-473B-BC7F-135D784B94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945572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85ED-F729-4423-B421-0AF8F7AB6B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9D9A-4564-473B-BC7F-135D784B94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437807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8531878-CA2D-4C4D-8013-D47594E7855B}" type="datetimeFigureOut">
              <a:rPr lang="en-US" smtClean="0">
                <a:solidFill>
                  <a:prstClr val="black"/>
                </a:solidFill>
              </a:rPr>
              <a:pPr/>
              <a:t>2/17/2026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FAADE5E-5993-44EF-97E9-8BCAD5CB3D9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95086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7881F-21CF-426C-A2E9-CBE679B2DFF0}" type="datetimeFigureOut">
              <a:rPr lang="en-US" smtClean="0"/>
              <a:pPr/>
              <a:t>2/17/2026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2930C-642D-40DC-9780-0173A12E3D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481557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85ED-F729-4423-B421-0AF8F7AB6B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9D9A-4564-473B-BC7F-135D784B94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843076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85ED-F729-4423-B421-0AF8F7AB6B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9D9A-4564-473B-BC7F-135D784B94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553027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85ED-F729-4423-B421-0AF8F7AB6B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9D9A-4564-473B-BC7F-135D784B94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173299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85ED-F729-4423-B421-0AF8F7AB6B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9D9A-4564-473B-BC7F-135D784B94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805817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85ED-F729-4423-B421-0AF8F7AB6B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9D9A-4564-473B-BC7F-135D784B94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890948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85ED-F729-4423-B421-0AF8F7AB6B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9D9A-4564-473B-BC7F-135D784B94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38968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85ED-F729-4423-B421-0AF8F7AB6B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9D9A-4564-473B-BC7F-135D784B94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72689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85ED-F729-4423-B421-0AF8F7AB6B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9D9A-4564-473B-BC7F-135D784B94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160778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85ED-F729-4423-B421-0AF8F7AB6B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9D9A-4564-473B-BC7F-135D784B94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90275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85ED-F729-4423-B421-0AF8F7AB6B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9D9A-4564-473B-BC7F-135D784B94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94557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7881F-21CF-426C-A2E9-CBE679B2DFF0}" type="datetimeFigureOut">
              <a:rPr lang="en-US" smtClean="0"/>
              <a:pPr/>
              <a:t>2/17/2026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2930C-642D-40DC-9780-0173A12E3D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176829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85ED-F729-4423-B421-0AF8F7AB6B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9D9A-4564-473B-BC7F-135D784B94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43780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7881F-21CF-426C-A2E9-CBE679B2DFF0}" type="datetimeFigureOut">
              <a:rPr lang="en-US" smtClean="0"/>
              <a:pPr/>
              <a:t>2/17/2026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2930C-642D-40DC-9780-0173A12E3D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12890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7881F-21CF-426C-A2E9-CBE679B2DFF0}" type="datetimeFigureOut">
              <a:rPr lang="en-US" smtClean="0"/>
              <a:pPr/>
              <a:t>2/17/2026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2930C-642D-40DC-9780-0173A12E3D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54990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7881F-21CF-426C-A2E9-CBE679B2DFF0}" type="datetimeFigureOut">
              <a:rPr lang="en-US" smtClean="0"/>
              <a:pPr/>
              <a:t>2/17/2026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2930C-642D-40DC-9780-0173A12E3D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2667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7881F-21CF-426C-A2E9-CBE679B2DFF0}" type="datetimeFigureOut">
              <a:rPr lang="en-US" smtClean="0"/>
              <a:pPr/>
              <a:t>2/17/2026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2930C-642D-40DC-9780-0173A12E3D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20474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7881F-21CF-426C-A2E9-CBE679B2DFF0}" type="datetimeFigureOut">
              <a:rPr lang="en-US" smtClean="0"/>
              <a:pPr/>
              <a:t>2/17/2026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2930C-642D-40DC-9780-0173A12E3D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081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673" r:id="rId13"/>
    <p:sldLayoutId id="2147483767" r:id="rId14"/>
    <p:sldLayoutId id="2147483757" r:id="rId15"/>
    <p:sldLayoutId id="2147483759" r:id="rId16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7881F-21CF-426C-A2E9-CBE679B2DFF0}" type="datetimeFigureOut">
              <a:rPr lang="en-US" smtClean="0"/>
              <a:pPr/>
              <a:t>2/17/2026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2930C-642D-40DC-9780-0173A12E3D1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18"/>
          <a:stretch/>
        </p:blipFill>
        <p:spPr>
          <a:xfrm>
            <a:off x="3482848" y="6535786"/>
            <a:ext cx="5051552" cy="24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6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68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24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─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385ED-F729-4423-B421-0AF8F7AB6B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59D9A-4564-473B-BC7F-135D784B94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281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67" r:id="rId12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q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385ED-F729-4423-B421-0AF8F7AB6B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59D9A-4564-473B-BC7F-135D784B94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281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q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5" Type="http://schemas.openxmlformats.org/officeDocument/2006/relationships/image" Target="../media/image6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hyperlink" Target="mailto:Kdecker@mycomedical.com" TargetMode="External"/><Relationship Id="rId5" Type="http://schemas.openxmlformats.org/officeDocument/2006/relationships/hyperlink" Target="mailto:Samplerequests@mycomedical.com" TargetMode="External"/><Relationship Id="rId4" Type="http://schemas.openxmlformats.org/officeDocument/2006/relationships/hyperlink" Target="mailto:Crosses@mycomedical.co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age.googleapis.com/dynwvmacduuzie/what-are-the-different-types-of-suture-needles.html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hyperlink" Target="https://www.futurity.org/glue-mussels-surgery-1494082-2/" TargetMode="External"/><Relationship Id="rId7" Type="http://schemas.openxmlformats.org/officeDocument/2006/relationships/hyperlink" Target="https://chamfr.com/product/needle-300-ss-taper-cutting-1-2-180-26mm-length-0-43mm-thread-hole-0-68mm-diameter-silicone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6.jpg"/><Relationship Id="rId11" Type="http://schemas.openxmlformats.org/officeDocument/2006/relationships/hyperlink" Target="https://www.bbraun.com/en/products-and-therapies/wound-closure/knotting-expert-club/glossary/c.html" TargetMode="External"/><Relationship Id="rId5" Type="http://schemas.openxmlformats.org/officeDocument/2006/relationships/hyperlink" Target="https://chamfr.com/product/needle-300-ss-taper-point-1-2-180-18mm-length-0-33mm-thread-hole-0-63mm-diameter-silicone/" TargetMode="External"/><Relationship Id="rId10" Type="http://schemas.openxmlformats.org/officeDocument/2006/relationships/image" Target="../media/image18.jpg"/><Relationship Id="rId4" Type="http://schemas.openxmlformats.org/officeDocument/2006/relationships/image" Target="../media/image15.jpg"/><Relationship Id="rId9" Type="http://schemas.openxmlformats.org/officeDocument/2006/relationships/hyperlink" Target="https://www.chamfr.com/product/needle-300-ss-reverse-cutting-3-8-135-16mm-length-0-20mm-thread-hole-0-43mm-diameter-microfinish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600200" y="1253421"/>
            <a:ext cx="8991600" cy="4876800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endParaRPr lang="en-US" sz="5400" b="1" dirty="0">
              <a:solidFill>
                <a:schemeClr val="accent1">
                  <a:lumMod val="50000"/>
                </a:schemeClr>
              </a:solidFill>
              <a:latin typeface="Abadi" panose="020B0604020104020204" pitchFamily="34" charset="0"/>
            </a:endParaRPr>
          </a:p>
          <a:p>
            <a:pPr marL="0" indent="0" algn="ctr">
              <a:buNone/>
            </a:pP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Reli®</a:t>
            </a:r>
            <a:r>
              <a:rPr lang="en-US" sz="5400" b="1" dirty="0">
                <a:ln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3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5400" b="1" i="1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PRO</a:t>
            </a:r>
            <a:r>
              <a:rPr lang="en-US" sz="5400" b="1" i="1" dirty="0">
                <a:ln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3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Suture</a:t>
            </a:r>
          </a:p>
          <a:p>
            <a:pPr marL="0" indent="0" algn="ctr">
              <a:buNone/>
            </a:pPr>
            <a:r>
              <a:rPr lang="en-US" sz="5400" i="1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Suture Savvy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2026</a:t>
            </a:r>
          </a:p>
          <a:p>
            <a:pPr marL="0" indent="0" algn="ctr">
              <a:buNone/>
            </a:pPr>
            <a:endParaRPr lang="en-US" b="1" dirty="0">
              <a:ln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3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  <a:solidFill>
                <a:schemeClr val="accent1">
                  <a:lumMod val="50000"/>
                </a:schemeClr>
              </a:solidFill>
              <a:latin typeface="Abadi" panose="020B0604020104020204" pitchFamily="34" charset="0"/>
            </a:endParaRPr>
          </a:p>
          <a:p>
            <a:pPr marL="0" indent="0" algn="ctr">
              <a:buNone/>
            </a:pP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1676400" cy="838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188781-1464-4E1C-9741-93DECC7649F5}"/>
              </a:ext>
            </a:extLst>
          </p:cNvPr>
          <p:cNvSpPr txBox="1"/>
          <p:nvPr/>
        </p:nvSpPr>
        <p:spPr>
          <a:xfrm>
            <a:off x="8914598" y="5668556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Karen Decker</a:t>
            </a:r>
          </a:p>
          <a:p>
            <a:r>
              <a:rPr lang="en-US" dirty="0"/>
              <a:t>Channel Marketing Manager</a:t>
            </a:r>
          </a:p>
          <a:p>
            <a:r>
              <a:rPr lang="en-US" dirty="0"/>
              <a:t>kdecker@mycomedical.com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09B200-4F42-2945-EBDF-16755B192AEA}"/>
              </a:ext>
            </a:extLst>
          </p:cNvPr>
          <p:cNvSpPr txBox="1"/>
          <p:nvPr/>
        </p:nvSpPr>
        <p:spPr>
          <a:xfrm>
            <a:off x="495300" y="5688609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Christopher Walker</a:t>
            </a:r>
          </a:p>
          <a:p>
            <a:r>
              <a:rPr lang="en-US" dirty="0"/>
              <a:t>Chief Commercial Officer</a:t>
            </a:r>
          </a:p>
          <a:p>
            <a:r>
              <a:rPr lang="en-US" dirty="0" err="1"/>
              <a:t>cwalker@mycomedical.com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6945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879B4A-FEFF-43DF-9FD9-9A0424208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26963"/>
            <a:ext cx="8074855" cy="63979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1676400" cy="838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927093-8AA1-45A8-A7AD-7D96E09F5308}"/>
              </a:ext>
            </a:extLst>
          </p:cNvPr>
          <p:cNvSpPr txBox="1"/>
          <p:nvPr/>
        </p:nvSpPr>
        <p:spPr>
          <a:xfrm>
            <a:off x="685800" y="1893332"/>
            <a:ext cx="1104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79646"/>
              </a:buClr>
            </a:pPr>
            <a:r>
              <a:rPr lang="en-US" sz="2000" i="1" dirty="0">
                <a:solidFill>
                  <a:schemeClr val="tx2"/>
                </a:solidFill>
              </a:rPr>
              <a:t> </a:t>
            </a:r>
          </a:p>
          <a:p>
            <a:pPr marL="800100" lvl="1" indent="-342900">
              <a:buClr>
                <a:srgbClr val="F79646"/>
              </a:buClr>
              <a:buFont typeface="Arial" panose="020B0604020202020204" pitchFamily="34" charset="0"/>
              <a:buChar char="•"/>
            </a:pPr>
            <a:endParaRPr lang="en-US" sz="2000" i="1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3D2705-FDCF-467D-83BB-23D8BAF159E6}"/>
              </a:ext>
            </a:extLst>
          </p:cNvPr>
          <p:cNvSpPr txBox="1"/>
          <p:nvPr/>
        </p:nvSpPr>
        <p:spPr>
          <a:xfrm>
            <a:off x="465337" y="2167508"/>
            <a:ext cx="53177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79646"/>
              </a:buClr>
              <a:buFont typeface="Wingdings" panose="05000000000000000000" pitchFamily="2" charset="2"/>
              <a:buChar char="q"/>
            </a:pPr>
            <a:r>
              <a:rPr lang="en-US" sz="3200" i="1" dirty="0">
                <a:solidFill>
                  <a:schemeClr val="tx2"/>
                </a:solidFill>
              </a:rPr>
              <a:t>Color Coding</a:t>
            </a:r>
          </a:p>
          <a:p>
            <a:pPr marL="457200" indent="-457200">
              <a:buClr>
                <a:srgbClr val="F79646"/>
              </a:buClr>
              <a:buFont typeface="Wingdings" panose="05000000000000000000" pitchFamily="2" charset="2"/>
              <a:buChar char="q"/>
            </a:pPr>
            <a:endParaRPr lang="en-US" sz="3200" i="1" dirty="0">
              <a:solidFill>
                <a:schemeClr val="tx2"/>
              </a:solidFill>
            </a:endParaRPr>
          </a:p>
          <a:p>
            <a:pPr marL="457200" indent="-457200">
              <a:buClr>
                <a:srgbClr val="F79646"/>
              </a:buClr>
              <a:buFont typeface="Wingdings" panose="05000000000000000000" pitchFamily="2" charset="2"/>
              <a:buChar char="q"/>
            </a:pPr>
            <a:r>
              <a:rPr lang="en-US" sz="3200" i="1" dirty="0">
                <a:solidFill>
                  <a:schemeClr val="tx2"/>
                </a:solidFill>
              </a:rPr>
              <a:t>Suture Profiles</a:t>
            </a:r>
          </a:p>
          <a:p>
            <a:pPr marL="457200" indent="-457200">
              <a:buClr>
                <a:srgbClr val="F79646"/>
              </a:buClr>
              <a:buFont typeface="Wingdings" panose="05000000000000000000" pitchFamily="2" charset="2"/>
              <a:buChar char="q"/>
            </a:pPr>
            <a:endParaRPr lang="en-US" sz="3200" i="1" dirty="0">
              <a:solidFill>
                <a:schemeClr val="tx2"/>
              </a:solidFill>
            </a:endParaRPr>
          </a:p>
          <a:p>
            <a:pPr marL="457200" indent="-457200">
              <a:buClr>
                <a:srgbClr val="F79646"/>
              </a:buClr>
              <a:buFont typeface="Wingdings" panose="05000000000000000000" pitchFamily="2" charset="2"/>
              <a:buChar char="q"/>
            </a:pPr>
            <a:r>
              <a:rPr lang="en-US" sz="3200" i="1" dirty="0">
                <a:solidFill>
                  <a:schemeClr val="tx2"/>
                </a:solidFill>
              </a:rPr>
              <a:t>Absorption Rates</a:t>
            </a:r>
          </a:p>
          <a:p>
            <a:pPr lvl="1">
              <a:buClr>
                <a:srgbClr val="F79646"/>
              </a:buClr>
            </a:pPr>
            <a:endParaRPr lang="en-US" sz="32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1824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3E4EDFC-63B6-8F30-0F9D-377339EDF456}"/>
              </a:ext>
            </a:extLst>
          </p:cNvPr>
          <p:cNvSpPr/>
          <p:nvPr/>
        </p:nvSpPr>
        <p:spPr>
          <a:xfrm>
            <a:off x="580027" y="4827300"/>
            <a:ext cx="11049000" cy="147059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024AFA1-5AD2-7E31-E47E-9D8E8E950E9E}"/>
              </a:ext>
            </a:extLst>
          </p:cNvPr>
          <p:cNvSpPr/>
          <p:nvPr/>
        </p:nvSpPr>
        <p:spPr>
          <a:xfrm>
            <a:off x="571500" y="3023250"/>
            <a:ext cx="11049000" cy="147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3BB3B0D-4FFD-B6BE-EE06-06F9AE9CEB3A}"/>
              </a:ext>
            </a:extLst>
          </p:cNvPr>
          <p:cNvSpPr/>
          <p:nvPr/>
        </p:nvSpPr>
        <p:spPr>
          <a:xfrm>
            <a:off x="580027" y="1219200"/>
            <a:ext cx="11049000" cy="147059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RELI PRO Sutures [MYCO Medical Product Datasheet]">
            <a:extLst>
              <a:ext uri="{FF2B5EF4-FFF2-40B4-BE49-F238E27FC236}">
                <a16:creationId xmlns:a16="http://schemas.microsoft.com/office/drawing/2014/main" id="{62728792-67F2-49A3-B8DB-A629FCEDC1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" r="9326"/>
          <a:stretch>
            <a:fillRect/>
          </a:stretch>
        </p:blipFill>
        <p:spPr bwMode="auto">
          <a:xfrm>
            <a:off x="9050051" y="3190965"/>
            <a:ext cx="2159471" cy="113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UIDE TO SUTURING">
            <a:extLst>
              <a:ext uri="{FF2B5EF4-FFF2-40B4-BE49-F238E27FC236}">
                <a16:creationId xmlns:a16="http://schemas.microsoft.com/office/drawing/2014/main" id="{38BA6451-70B5-456A-9528-61C746ED4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1" r="18481"/>
          <a:stretch>
            <a:fillRect/>
          </a:stretch>
        </p:blipFill>
        <p:spPr bwMode="auto">
          <a:xfrm>
            <a:off x="9253486" y="4900042"/>
            <a:ext cx="1752600" cy="132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1676400" cy="838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3D2705-FDCF-467D-83BB-23D8BAF159E6}"/>
              </a:ext>
            </a:extLst>
          </p:cNvPr>
          <p:cNvSpPr txBox="1"/>
          <p:nvPr/>
        </p:nvSpPr>
        <p:spPr>
          <a:xfrm>
            <a:off x="754380" y="1524000"/>
            <a:ext cx="8145688" cy="6034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1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79646"/>
              </a:buClr>
              <a:buFont typeface="Wingdings" panose="05000000000000000000" pitchFamily="2" charset="2"/>
              <a:buChar char="q"/>
            </a:pPr>
            <a:r>
              <a:rPr lang="en-US" sz="2400" u="sng" dirty="0">
                <a:solidFill>
                  <a:schemeClr val="tx2"/>
                </a:solidFill>
              </a:rPr>
              <a:t>Memory </a:t>
            </a:r>
            <a:r>
              <a:rPr lang="en-US" sz="2400" dirty="0">
                <a:solidFill>
                  <a:schemeClr val="tx2"/>
                </a:solidFill>
              </a:rPr>
              <a:t>– the shape of the suture strand once removed from </a:t>
            </a:r>
          </a:p>
          <a:p>
            <a:pPr marL="0" marR="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79646"/>
              </a:buClr>
            </a:pPr>
            <a:r>
              <a:rPr lang="en-US" sz="2400" dirty="0">
                <a:solidFill>
                  <a:schemeClr val="tx2"/>
                </a:solidFill>
              </a:rPr>
              <a:t>    packaging for use</a:t>
            </a:r>
          </a:p>
          <a:p>
            <a:pPr marL="0" marR="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79646"/>
              </a:buClr>
            </a:pPr>
            <a:endParaRPr lang="en-US" sz="2400" dirty="0">
              <a:solidFill>
                <a:schemeClr val="tx2"/>
              </a:solidFill>
            </a:endParaRPr>
          </a:p>
          <a:p>
            <a:pPr marL="0" marR="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79646"/>
              </a:buClr>
            </a:pPr>
            <a:endParaRPr lang="en-US" sz="2400" dirty="0">
              <a:solidFill>
                <a:schemeClr val="tx2"/>
              </a:solidFill>
            </a:endParaRPr>
          </a:p>
          <a:p>
            <a:pPr marL="342900" marR="0" lvl="1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79646"/>
              </a:buClr>
              <a:buFont typeface="Wingdings" panose="05000000000000000000" pitchFamily="2" charset="2"/>
              <a:buChar char="q"/>
            </a:pPr>
            <a:r>
              <a:rPr lang="en-US" sz="2400" u="sng" dirty="0">
                <a:solidFill>
                  <a:schemeClr val="tx2"/>
                </a:solidFill>
              </a:rPr>
              <a:t>Racetrack</a:t>
            </a:r>
            <a:r>
              <a:rPr lang="en-US" sz="2400" dirty="0">
                <a:solidFill>
                  <a:schemeClr val="tx2"/>
                </a:solidFill>
              </a:rPr>
              <a:t> – plastic wheel dispenser tray. Sometimes referred to as a less memory tray or low memory tray (LMT)</a:t>
            </a:r>
          </a:p>
          <a:p>
            <a:pPr marL="0" marR="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79646"/>
              </a:buClr>
            </a:pPr>
            <a:endParaRPr lang="en-US" sz="2400" dirty="0">
              <a:solidFill>
                <a:schemeClr val="tx2"/>
              </a:solidFill>
            </a:endParaRPr>
          </a:p>
          <a:p>
            <a:pPr marL="0" marR="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79646"/>
              </a:buClr>
            </a:pPr>
            <a:endParaRPr lang="en-US" sz="2400" dirty="0">
              <a:solidFill>
                <a:schemeClr val="tx2"/>
              </a:solidFill>
            </a:endParaRPr>
          </a:p>
          <a:p>
            <a:pPr marL="342900" marR="0" lvl="1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79646"/>
              </a:buClr>
              <a:buFont typeface="Wingdings" panose="05000000000000000000" pitchFamily="2" charset="2"/>
              <a:buChar char="q"/>
            </a:pPr>
            <a:r>
              <a:rPr lang="en-US" sz="2400" u="sng" dirty="0">
                <a:solidFill>
                  <a:schemeClr val="tx2"/>
                </a:solidFill>
              </a:rPr>
              <a:t>Figure 8 </a:t>
            </a:r>
            <a:r>
              <a:rPr lang="en-US" sz="2400" dirty="0">
                <a:solidFill>
                  <a:schemeClr val="tx2"/>
                </a:solidFill>
              </a:rPr>
              <a:t>–paper packaging with suture wound in a figure 8 pattern which causes more memory &amp; ”notches” in suture</a:t>
            </a:r>
            <a:endParaRPr lang="en-US" sz="2800" dirty="0">
              <a:solidFill>
                <a:schemeClr val="tx2"/>
              </a:solidFill>
            </a:endParaRPr>
          </a:p>
          <a:p>
            <a:pPr marL="342900" marR="0" lvl="1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79646"/>
              </a:buClr>
              <a:buFont typeface="Wingdings" panose="05000000000000000000" pitchFamily="2" charset="2"/>
              <a:buChar char="q"/>
            </a:pPr>
            <a:endParaRPr lang="en-US" sz="2400" dirty="0">
              <a:solidFill>
                <a:schemeClr val="tx2"/>
              </a:solidFill>
            </a:endParaRPr>
          </a:p>
          <a:p>
            <a:pPr marL="0" marR="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79646"/>
              </a:buClr>
            </a:pPr>
            <a:endParaRPr lang="en-US" sz="2400" dirty="0">
              <a:solidFill>
                <a:schemeClr val="tx2"/>
              </a:solidFill>
            </a:endParaRPr>
          </a:p>
          <a:p>
            <a:pPr>
              <a:buClr>
                <a:srgbClr val="F79646"/>
              </a:buClr>
            </a:pPr>
            <a:endParaRPr lang="en-US" sz="2800" i="1" dirty="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2EECA3-B8C8-46FE-82E6-F0C2400B8B93}"/>
              </a:ext>
            </a:extLst>
          </p:cNvPr>
          <p:cNvSpPr txBox="1"/>
          <p:nvPr/>
        </p:nvSpPr>
        <p:spPr>
          <a:xfrm>
            <a:off x="2590800" y="369957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79646"/>
              </a:buClr>
            </a:pPr>
            <a:r>
              <a:rPr lang="en-US" sz="4000" b="1" i="1" dirty="0">
                <a:solidFill>
                  <a:schemeClr val="tx2"/>
                </a:solidFill>
              </a:rPr>
              <a:t>Packaging &amp; Why it Matters!</a:t>
            </a:r>
            <a:endParaRPr lang="en-US" sz="4000" dirty="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6A7CF9-2EFD-48B2-BB32-E7F837B46E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3315" y="1294785"/>
            <a:ext cx="2032942" cy="131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2854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1676400" cy="838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927093-8AA1-45A8-A7AD-7D96E09F5308}"/>
              </a:ext>
            </a:extLst>
          </p:cNvPr>
          <p:cNvSpPr txBox="1"/>
          <p:nvPr/>
        </p:nvSpPr>
        <p:spPr>
          <a:xfrm>
            <a:off x="685800" y="1893332"/>
            <a:ext cx="1104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79646"/>
              </a:buClr>
            </a:pPr>
            <a:r>
              <a:rPr lang="en-US" sz="2000" i="1" dirty="0">
                <a:solidFill>
                  <a:schemeClr val="tx2"/>
                </a:solidFill>
              </a:rPr>
              <a:t> </a:t>
            </a:r>
          </a:p>
          <a:p>
            <a:pPr marL="800100" lvl="1" indent="-342900">
              <a:buClr>
                <a:srgbClr val="F79646"/>
              </a:buClr>
              <a:buFont typeface="Arial" panose="020B0604020202020204" pitchFamily="34" charset="0"/>
              <a:buChar char="•"/>
            </a:pPr>
            <a:endParaRPr lang="en-US" sz="2000" i="1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8CAF6E-DD6B-474B-B62E-A5694831C9B0}"/>
              </a:ext>
            </a:extLst>
          </p:cNvPr>
          <p:cNvSpPr txBox="1"/>
          <p:nvPr/>
        </p:nvSpPr>
        <p:spPr>
          <a:xfrm>
            <a:off x="381000" y="1893332"/>
            <a:ext cx="1135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rgbClr val="F79646"/>
              </a:buClr>
            </a:pPr>
            <a:endParaRPr lang="en-US" sz="2000" i="1" dirty="0">
              <a:solidFill>
                <a:schemeClr val="tx2"/>
              </a:solidFill>
            </a:endParaRPr>
          </a:p>
          <a:p>
            <a:pPr marL="800100" lvl="1" indent="-342900">
              <a:buClr>
                <a:srgbClr val="F79646"/>
              </a:buClr>
              <a:buFont typeface="Arial" panose="020B0604020202020204" pitchFamily="34" charset="0"/>
              <a:buChar char="•"/>
            </a:pPr>
            <a:endParaRPr lang="en-US" sz="2000" i="1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3D2705-FDCF-467D-83BB-23D8BAF159E6}"/>
              </a:ext>
            </a:extLst>
          </p:cNvPr>
          <p:cNvSpPr txBox="1"/>
          <p:nvPr/>
        </p:nvSpPr>
        <p:spPr>
          <a:xfrm>
            <a:off x="381000" y="2236658"/>
            <a:ext cx="6629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79646"/>
              </a:buClr>
              <a:buFont typeface="Wingdings" panose="05000000000000000000" pitchFamily="2" charset="2"/>
              <a:buChar char="q"/>
            </a:pPr>
            <a:r>
              <a:rPr lang="en-US" sz="3200" i="1" dirty="0">
                <a:solidFill>
                  <a:schemeClr val="tx2"/>
                </a:solidFill>
              </a:rPr>
              <a:t>Color codification</a:t>
            </a:r>
          </a:p>
          <a:p>
            <a:pPr marL="457200" indent="-457200">
              <a:buClr>
                <a:srgbClr val="F79646"/>
              </a:buClr>
              <a:buFont typeface="Wingdings" panose="05000000000000000000" pitchFamily="2" charset="2"/>
              <a:buChar char="q"/>
            </a:pPr>
            <a:endParaRPr lang="en-US" sz="3200" i="1" dirty="0">
              <a:solidFill>
                <a:schemeClr val="tx2"/>
              </a:solidFill>
            </a:endParaRPr>
          </a:p>
          <a:p>
            <a:pPr marL="457200" indent="-457200">
              <a:buClr>
                <a:srgbClr val="F79646"/>
              </a:buClr>
              <a:buFont typeface="Wingdings" panose="05000000000000000000" pitchFamily="2" charset="2"/>
              <a:buChar char="q"/>
            </a:pPr>
            <a:r>
              <a:rPr lang="en-US" sz="3200" i="1" dirty="0">
                <a:solidFill>
                  <a:schemeClr val="tx2"/>
                </a:solidFill>
              </a:rPr>
              <a:t>Racetrack design</a:t>
            </a:r>
          </a:p>
          <a:p>
            <a:pPr marL="457200" indent="-457200">
              <a:buClr>
                <a:srgbClr val="F79646"/>
              </a:buClr>
              <a:buFont typeface="Wingdings" panose="05000000000000000000" pitchFamily="2" charset="2"/>
              <a:buChar char="q"/>
            </a:pPr>
            <a:endParaRPr lang="en-US" sz="3200" i="1" dirty="0">
              <a:solidFill>
                <a:schemeClr val="tx2"/>
              </a:solidFill>
            </a:endParaRPr>
          </a:p>
          <a:p>
            <a:pPr marL="457200" indent="-457200">
              <a:buClr>
                <a:srgbClr val="F79646"/>
              </a:buClr>
              <a:buFont typeface="Wingdings" panose="05000000000000000000" pitchFamily="2" charset="2"/>
              <a:buChar char="q"/>
            </a:pPr>
            <a:r>
              <a:rPr lang="en-US" sz="3200" i="1" dirty="0">
                <a:solidFill>
                  <a:schemeClr val="tx2"/>
                </a:solidFill>
              </a:rPr>
              <a:t>Labeling</a:t>
            </a:r>
          </a:p>
          <a:p>
            <a:pPr lvl="1">
              <a:buClr>
                <a:srgbClr val="F79646"/>
              </a:buClr>
            </a:pPr>
            <a:endParaRPr lang="en-US" sz="3200" i="1" dirty="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2EECA3-B8C8-46FE-82E6-F0C2400B8B93}"/>
              </a:ext>
            </a:extLst>
          </p:cNvPr>
          <p:cNvSpPr txBox="1"/>
          <p:nvPr/>
        </p:nvSpPr>
        <p:spPr>
          <a:xfrm>
            <a:off x="2133600" y="429472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79646"/>
              </a:buClr>
            </a:pPr>
            <a:r>
              <a:rPr lang="en-US" sz="4000" b="1" i="1" dirty="0">
                <a:solidFill>
                  <a:schemeClr val="tx2"/>
                </a:solidFill>
              </a:rPr>
              <a:t>Just like industry leader . . . 85%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9FCC35-7091-4399-AEA9-6730CBCEC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2060" y="1611243"/>
            <a:ext cx="7911057" cy="363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0126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1676400" cy="838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927093-8AA1-45A8-A7AD-7D96E09F5308}"/>
              </a:ext>
            </a:extLst>
          </p:cNvPr>
          <p:cNvSpPr txBox="1"/>
          <p:nvPr/>
        </p:nvSpPr>
        <p:spPr>
          <a:xfrm>
            <a:off x="685800" y="1893332"/>
            <a:ext cx="1104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79646"/>
              </a:buClr>
            </a:pPr>
            <a:r>
              <a:rPr lang="en-US" sz="2000" i="1" dirty="0">
                <a:solidFill>
                  <a:schemeClr val="tx2"/>
                </a:solidFill>
              </a:rPr>
              <a:t> </a:t>
            </a:r>
          </a:p>
          <a:p>
            <a:pPr marL="800100" lvl="1" indent="-342900">
              <a:buClr>
                <a:srgbClr val="F79646"/>
              </a:buClr>
              <a:buFont typeface="Arial" panose="020B0604020202020204" pitchFamily="34" charset="0"/>
              <a:buChar char="•"/>
            </a:pPr>
            <a:endParaRPr lang="en-US" sz="2000" i="1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8CAF6E-DD6B-474B-B62E-A5694831C9B0}"/>
              </a:ext>
            </a:extLst>
          </p:cNvPr>
          <p:cNvSpPr txBox="1"/>
          <p:nvPr/>
        </p:nvSpPr>
        <p:spPr>
          <a:xfrm>
            <a:off x="381000" y="1893332"/>
            <a:ext cx="1135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rgbClr val="F79646"/>
              </a:buClr>
            </a:pPr>
            <a:endParaRPr lang="en-US" sz="2000" i="1" dirty="0">
              <a:solidFill>
                <a:schemeClr val="tx2"/>
              </a:solidFill>
            </a:endParaRPr>
          </a:p>
          <a:p>
            <a:pPr marL="800100" lvl="1" indent="-342900">
              <a:buClr>
                <a:srgbClr val="F79646"/>
              </a:buClr>
              <a:buFont typeface="Arial" panose="020B0604020202020204" pitchFamily="34" charset="0"/>
              <a:buChar char="•"/>
            </a:pPr>
            <a:endParaRPr lang="en-US" sz="2000" i="1" dirty="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948B97-8F92-49CC-9A4A-5C402D9A6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9497"/>
            <a:ext cx="11201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1118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D6DD4-A715-2ABF-AF1E-7820A3CC4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6F5AA27-8322-A8CA-ABA6-6470AF5A7D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1676400" cy="838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6C3054-175C-1CD0-9863-8970429319DF}"/>
              </a:ext>
            </a:extLst>
          </p:cNvPr>
          <p:cNvSpPr txBox="1"/>
          <p:nvPr/>
        </p:nvSpPr>
        <p:spPr>
          <a:xfrm>
            <a:off x="685800" y="1893332"/>
            <a:ext cx="1104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79646"/>
              </a:buClr>
            </a:pPr>
            <a:r>
              <a:rPr lang="en-US" sz="2000" i="1" dirty="0">
                <a:solidFill>
                  <a:schemeClr val="tx2"/>
                </a:solidFill>
              </a:rPr>
              <a:t> </a:t>
            </a:r>
          </a:p>
          <a:p>
            <a:pPr marL="800100" lvl="1" indent="-342900">
              <a:buClr>
                <a:srgbClr val="F79646"/>
              </a:buClr>
              <a:buFont typeface="Arial" panose="020B0604020202020204" pitchFamily="34" charset="0"/>
              <a:buChar char="•"/>
            </a:pPr>
            <a:endParaRPr lang="en-US" sz="2000" i="1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2A6F72-C87E-899D-71FE-8020F19C0B86}"/>
              </a:ext>
            </a:extLst>
          </p:cNvPr>
          <p:cNvSpPr txBox="1"/>
          <p:nvPr/>
        </p:nvSpPr>
        <p:spPr>
          <a:xfrm>
            <a:off x="381000" y="1893332"/>
            <a:ext cx="1135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rgbClr val="F79646"/>
              </a:buClr>
            </a:pPr>
            <a:endParaRPr lang="en-US" sz="2000" i="1" dirty="0">
              <a:solidFill>
                <a:schemeClr val="tx2"/>
              </a:solidFill>
            </a:endParaRPr>
          </a:p>
          <a:p>
            <a:pPr marL="800100" lvl="1" indent="-342900">
              <a:buClr>
                <a:srgbClr val="F79646"/>
              </a:buClr>
              <a:buFont typeface="Arial" panose="020B0604020202020204" pitchFamily="34" charset="0"/>
              <a:buChar char="•"/>
            </a:pPr>
            <a:endParaRPr lang="en-US" sz="2000" i="1" dirty="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92F645-B383-EBFE-0AD9-8867278F7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9497"/>
            <a:ext cx="112014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8AF127-046A-9C4A-8758-8E25D39414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035888"/>
            <a:ext cx="10666141" cy="577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4554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1676400" cy="838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927093-8AA1-45A8-A7AD-7D96E09F5308}"/>
              </a:ext>
            </a:extLst>
          </p:cNvPr>
          <p:cNvSpPr txBox="1"/>
          <p:nvPr/>
        </p:nvSpPr>
        <p:spPr>
          <a:xfrm>
            <a:off x="685800" y="1893332"/>
            <a:ext cx="1104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79646"/>
              </a:buClr>
            </a:pPr>
            <a:r>
              <a:rPr lang="en-US" sz="2000" i="1" dirty="0">
                <a:solidFill>
                  <a:schemeClr val="tx2"/>
                </a:solidFill>
              </a:rPr>
              <a:t> </a:t>
            </a:r>
          </a:p>
          <a:p>
            <a:pPr marL="800100" lvl="1" indent="-342900">
              <a:buClr>
                <a:srgbClr val="F79646"/>
              </a:buClr>
              <a:buFont typeface="Arial" panose="020B0604020202020204" pitchFamily="34" charset="0"/>
              <a:buChar char="•"/>
            </a:pPr>
            <a:endParaRPr lang="en-US" sz="2000" i="1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8CAF6E-DD6B-474B-B62E-A5694831C9B0}"/>
              </a:ext>
            </a:extLst>
          </p:cNvPr>
          <p:cNvSpPr txBox="1"/>
          <p:nvPr/>
        </p:nvSpPr>
        <p:spPr>
          <a:xfrm>
            <a:off x="381000" y="1893332"/>
            <a:ext cx="1135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rgbClr val="F79646"/>
              </a:buClr>
            </a:pPr>
            <a:endParaRPr lang="en-US" sz="2000" i="1" dirty="0">
              <a:solidFill>
                <a:schemeClr val="tx2"/>
              </a:solidFill>
            </a:endParaRPr>
          </a:p>
          <a:p>
            <a:pPr marL="800100" lvl="1" indent="-342900">
              <a:buClr>
                <a:srgbClr val="F79646"/>
              </a:buClr>
              <a:buFont typeface="Arial" panose="020B0604020202020204" pitchFamily="34" charset="0"/>
              <a:buChar char="•"/>
            </a:pPr>
            <a:endParaRPr lang="en-US" sz="2000" i="1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3D2705-FDCF-467D-83BB-23D8BAF159E6}"/>
              </a:ext>
            </a:extLst>
          </p:cNvPr>
          <p:cNvSpPr txBox="1"/>
          <p:nvPr/>
        </p:nvSpPr>
        <p:spPr>
          <a:xfrm>
            <a:off x="1638300" y="1893332"/>
            <a:ext cx="91440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79646"/>
              </a:buClr>
            </a:pPr>
            <a:r>
              <a:rPr lang="en-US" sz="3600" i="1" dirty="0">
                <a:solidFill>
                  <a:schemeClr val="tx2"/>
                </a:solidFill>
              </a:rPr>
              <a:t>For assistance or samples:</a:t>
            </a:r>
          </a:p>
          <a:p>
            <a:pPr algn="ctr">
              <a:buClr>
                <a:srgbClr val="F79646"/>
              </a:buClr>
            </a:pPr>
            <a:endParaRPr lang="en-US" sz="3200" i="1" dirty="0">
              <a:solidFill>
                <a:schemeClr val="tx2"/>
              </a:solidFill>
            </a:endParaRPr>
          </a:p>
          <a:p>
            <a:pPr algn="ctr">
              <a:buClr>
                <a:srgbClr val="F79646"/>
              </a:buClr>
            </a:pPr>
            <a:r>
              <a:rPr lang="en-US" sz="3200" i="1" dirty="0">
                <a:solidFill>
                  <a:schemeClr val="tx2"/>
                </a:solidFill>
                <a:hlinkClick r:id="rId4"/>
              </a:rPr>
              <a:t>Crosses@mycomedical.com</a:t>
            </a:r>
            <a:endParaRPr lang="en-US" sz="3200" i="1" dirty="0">
              <a:solidFill>
                <a:schemeClr val="tx2"/>
              </a:solidFill>
            </a:endParaRPr>
          </a:p>
          <a:p>
            <a:pPr algn="ctr">
              <a:buClr>
                <a:srgbClr val="F79646"/>
              </a:buClr>
            </a:pPr>
            <a:r>
              <a:rPr lang="en-US" sz="3200" i="1" dirty="0">
                <a:solidFill>
                  <a:schemeClr val="tx2"/>
                </a:solidFill>
                <a:hlinkClick r:id="rId5"/>
              </a:rPr>
              <a:t>Samplerequests@mycomedical.com</a:t>
            </a:r>
            <a:r>
              <a:rPr lang="en-US" sz="3200" i="1" dirty="0">
                <a:solidFill>
                  <a:schemeClr val="tx2"/>
                </a:solidFill>
              </a:rPr>
              <a:t> </a:t>
            </a:r>
          </a:p>
          <a:p>
            <a:pPr algn="ctr">
              <a:buClr>
                <a:srgbClr val="F79646"/>
              </a:buClr>
            </a:pPr>
            <a:r>
              <a:rPr lang="en-US" sz="3200" i="1" dirty="0">
                <a:solidFill>
                  <a:schemeClr val="tx2"/>
                </a:solidFill>
                <a:hlinkClick r:id="rId6"/>
              </a:rPr>
              <a:t>Kdecker@mycomedical.com</a:t>
            </a:r>
            <a:r>
              <a:rPr lang="en-US" sz="3200" i="1" dirty="0">
                <a:solidFill>
                  <a:schemeClr val="tx2"/>
                </a:solidFill>
              </a:rPr>
              <a:t> </a:t>
            </a:r>
          </a:p>
          <a:p>
            <a:pPr marL="457200" indent="-457200">
              <a:buClr>
                <a:srgbClr val="F79646"/>
              </a:buClr>
              <a:buFont typeface="Wingdings" panose="05000000000000000000" pitchFamily="2" charset="2"/>
              <a:buChar char="q"/>
            </a:pPr>
            <a:endParaRPr lang="en-US" sz="3200" i="1" dirty="0">
              <a:solidFill>
                <a:schemeClr val="tx2"/>
              </a:solidFill>
            </a:endParaRPr>
          </a:p>
          <a:p>
            <a:pPr lvl="1">
              <a:buClr>
                <a:srgbClr val="F79646"/>
              </a:buClr>
            </a:pPr>
            <a:endParaRPr lang="en-US" sz="32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63290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1676400" cy="838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927093-8AA1-45A8-A7AD-7D96E09F5308}"/>
              </a:ext>
            </a:extLst>
          </p:cNvPr>
          <p:cNvSpPr txBox="1"/>
          <p:nvPr/>
        </p:nvSpPr>
        <p:spPr>
          <a:xfrm>
            <a:off x="685800" y="1893332"/>
            <a:ext cx="1104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79646"/>
              </a:buClr>
            </a:pPr>
            <a:r>
              <a:rPr lang="en-US" sz="2000" i="1" dirty="0">
                <a:solidFill>
                  <a:schemeClr val="tx2"/>
                </a:solidFill>
              </a:rPr>
              <a:t> </a:t>
            </a:r>
          </a:p>
          <a:p>
            <a:pPr marL="800100" lvl="1" indent="-342900">
              <a:buClr>
                <a:srgbClr val="F79646"/>
              </a:buClr>
              <a:buFont typeface="Arial" panose="020B0604020202020204" pitchFamily="34" charset="0"/>
              <a:buChar char="•"/>
            </a:pPr>
            <a:endParaRPr lang="en-US" sz="2000" i="1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8CAF6E-DD6B-474B-B62E-A5694831C9B0}"/>
              </a:ext>
            </a:extLst>
          </p:cNvPr>
          <p:cNvSpPr txBox="1"/>
          <p:nvPr/>
        </p:nvSpPr>
        <p:spPr>
          <a:xfrm>
            <a:off x="381000" y="1893332"/>
            <a:ext cx="1135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rgbClr val="F79646"/>
              </a:buClr>
            </a:pPr>
            <a:endParaRPr lang="en-US" sz="2000" i="1" dirty="0">
              <a:solidFill>
                <a:schemeClr val="tx2"/>
              </a:solidFill>
            </a:endParaRPr>
          </a:p>
          <a:p>
            <a:pPr marL="800100" lvl="1" indent="-342900">
              <a:buClr>
                <a:srgbClr val="F79646"/>
              </a:buClr>
              <a:buFont typeface="Arial" panose="020B0604020202020204" pitchFamily="34" charset="0"/>
              <a:buChar char="•"/>
            </a:pPr>
            <a:endParaRPr lang="en-US" sz="2000" i="1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3D2705-FDCF-467D-83BB-23D8BAF159E6}"/>
              </a:ext>
            </a:extLst>
          </p:cNvPr>
          <p:cNvSpPr txBox="1"/>
          <p:nvPr/>
        </p:nvSpPr>
        <p:spPr>
          <a:xfrm>
            <a:off x="3962400" y="2247275"/>
            <a:ext cx="403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79646"/>
              </a:buClr>
              <a:buFont typeface="Wingdings" panose="05000000000000000000" pitchFamily="2" charset="2"/>
              <a:buChar char="q"/>
            </a:pPr>
            <a:endParaRPr lang="en-US" sz="3200" i="1" dirty="0">
              <a:solidFill>
                <a:schemeClr val="tx2"/>
              </a:solidFill>
            </a:endParaRPr>
          </a:p>
          <a:p>
            <a:pPr algn="ctr">
              <a:buClr>
                <a:srgbClr val="F79646"/>
              </a:buClr>
            </a:pPr>
            <a:r>
              <a:rPr lang="en-US" sz="4800" i="1" dirty="0">
                <a:solidFill>
                  <a:schemeClr val="tx2"/>
                </a:solidFill>
              </a:rPr>
              <a:t>Questions?</a:t>
            </a:r>
          </a:p>
          <a:p>
            <a:pPr marL="457200" indent="-457200">
              <a:buClr>
                <a:srgbClr val="F79646"/>
              </a:buClr>
              <a:buFont typeface="Wingdings" panose="05000000000000000000" pitchFamily="2" charset="2"/>
              <a:buChar char="q"/>
            </a:pPr>
            <a:endParaRPr lang="en-US" sz="3200" i="1" dirty="0">
              <a:solidFill>
                <a:schemeClr val="tx2"/>
              </a:solidFill>
            </a:endParaRPr>
          </a:p>
          <a:p>
            <a:pPr lvl="1">
              <a:buClr>
                <a:srgbClr val="F79646"/>
              </a:buClr>
            </a:pPr>
            <a:endParaRPr lang="en-US" sz="32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39737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927093-8AA1-45A8-A7AD-7D96E09F5308}"/>
              </a:ext>
            </a:extLst>
          </p:cNvPr>
          <p:cNvSpPr txBox="1"/>
          <p:nvPr/>
        </p:nvSpPr>
        <p:spPr>
          <a:xfrm>
            <a:off x="4191000" y="1920838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79646"/>
              </a:buClr>
            </a:pPr>
            <a:r>
              <a:rPr lang="en-US" sz="2000" i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D987F9-C227-450E-B4BD-07BBDF44C497}"/>
              </a:ext>
            </a:extLst>
          </p:cNvPr>
          <p:cNvSpPr txBox="1"/>
          <p:nvPr/>
        </p:nvSpPr>
        <p:spPr>
          <a:xfrm>
            <a:off x="457200" y="1524000"/>
            <a:ext cx="1104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79646"/>
              </a:buClr>
            </a:pPr>
            <a:r>
              <a:rPr lang="en-US" sz="2000" i="1" dirty="0">
                <a:solidFill>
                  <a:schemeClr val="tx2"/>
                </a:solidFill>
              </a:rPr>
              <a:t> </a:t>
            </a:r>
            <a:endParaRPr lang="en-US" sz="2000" b="1" i="1" dirty="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7047EB-8ABA-4525-B2B6-C7A795E55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838200"/>
            <a:ext cx="4943475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63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1676400" cy="838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927093-8AA1-45A8-A7AD-7D96E09F5308}"/>
              </a:ext>
            </a:extLst>
          </p:cNvPr>
          <p:cNvSpPr txBox="1"/>
          <p:nvPr/>
        </p:nvSpPr>
        <p:spPr>
          <a:xfrm>
            <a:off x="685800" y="1893332"/>
            <a:ext cx="1104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79646"/>
              </a:buClr>
            </a:pPr>
            <a:r>
              <a:rPr lang="en-US" sz="2000" i="1" dirty="0">
                <a:solidFill>
                  <a:schemeClr val="tx2"/>
                </a:solidFill>
              </a:rPr>
              <a:t> </a:t>
            </a:r>
          </a:p>
          <a:p>
            <a:pPr marL="800100" lvl="1" indent="-342900">
              <a:buClr>
                <a:srgbClr val="F79646"/>
              </a:buClr>
              <a:buFont typeface="Arial" panose="020B0604020202020204" pitchFamily="34" charset="0"/>
              <a:buChar char="•"/>
            </a:pPr>
            <a:endParaRPr lang="en-US" sz="2000" i="1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8CAF6E-DD6B-474B-B62E-A5694831C9B0}"/>
              </a:ext>
            </a:extLst>
          </p:cNvPr>
          <p:cNvSpPr txBox="1"/>
          <p:nvPr/>
        </p:nvSpPr>
        <p:spPr>
          <a:xfrm>
            <a:off x="381000" y="1903230"/>
            <a:ext cx="1135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rgbClr val="F79646"/>
              </a:buClr>
            </a:pPr>
            <a:endParaRPr lang="en-US" sz="2000" i="1" dirty="0">
              <a:solidFill>
                <a:schemeClr val="tx2"/>
              </a:solidFill>
            </a:endParaRPr>
          </a:p>
          <a:p>
            <a:pPr marL="800100" lvl="1" indent="-342900">
              <a:buClr>
                <a:srgbClr val="F79646"/>
              </a:buClr>
              <a:buFont typeface="Arial" panose="020B0604020202020204" pitchFamily="34" charset="0"/>
              <a:buChar char="•"/>
            </a:pPr>
            <a:endParaRPr lang="en-US" sz="2000" i="1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3D2705-FDCF-467D-83BB-23D8BAF159E6}"/>
              </a:ext>
            </a:extLst>
          </p:cNvPr>
          <p:cNvSpPr txBox="1"/>
          <p:nvPr/>
        </p:nvSpPr>
        <p:spPr>
          <a:xfrm>
            <a:off x="1295400" y="2051430"/>
            <a:ext cx="9448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79646"/>
              </a:buClr>
              <a:buFont typeface="Wingdings" panose="05000000000000000000" pitchFamily="2" charset="2"/>
              <a:buChar char="q"/>
            </a:pPr>
            <a:r>
              <a:rPr lang="en-US" sz="2800" i="1" dirty="0">
                <a:solidFill>
                  <a:schemeClr val="tx2"/>
                </a:solidFill>
              </a:rPr>
              <a:t>Wound Healing Overview</a:t>
            </a:r>
          </a:p>
          <a:p>
            <a:pPr marL="342900" indent="-342900">
              <a:buClr>
                <a:srgbClr val="F79646"/>
              </a:buClr>
              <a:buFont typeface="Wingdings" panose="05000000000000000000" pitchFamily="2" charset="2"/>
              <a:buChar char="q"/>
            </a:pPr>
            <a:endParaRPr lang="en-US" sz="2800" i="1" dirty="0">
              <a:solidFill>
                <a:schemeClr val="tx2"/>
              </a:solidFill>
            </a:endParaRPr>
          </a:p>
          <a:p>
            <a:pPr marL="342900" indent="-342900">
              <a:buClr>
                <a:srgbClr val="F79646"/>
              </a:buClr>
              <a:buFont typeface="Wingdings" panose="05000000000000000000" pitchFamily="2" charset="2"/>
              <a:buChar char="q"/>
            </a:pPr>
            <a:r>
              <a:rPr lang="en-US" sz="2800" i="1" dirty="0">
                <a:solidFill>
                  <a:schemeClr val="tx2"/>
                </a:solidFill>
              </a:rPr>
              <a:t>What is a Suture &amp; General Terminology</a:t>
            </a:r>
          </a:p>
          <a:p>
            <a:pPr marL="342900" indent="-342900">
              <a:buClr>
                <a:srgbClr val="F79646"/>
              </a:buClr>
              <a:buFont typeface="Wingdings" panose="05000000000000000000" pitchFamily="2" charset="2"/>
              <a:buChar char="q"/>
            </a:pPr>
            <a:endParaRPr lang="en-US" sz="2800" i="1" dirty="0">
              <a:solidFill>
                <a:schemeClr val="tx2"/>
              </a:solidFill>
            </a:endParaRPr>
          </a:p>
          <a:p>
            <a:pPr marL="342900" indent="-342900">
              <a:buClr>
                <a:srgbClr val="F79646"/>
              </a:buClr>
              <a:buFont typeface="Wingdings" panose="05000000000000000000" pitchFamily="2" charset="2"/>
              <a:buChar char="q"/>
            </a:pPr>
            <a:r>
              <a:rPr lang="en-US" sz="2800" i="1" dirty="0">
                <a:solidFill>
                  <a:schemeClr val="tx2"/>
                </a:solidFill>
              </a:rPr>
              <a:t>Suture Kingdom</a:t>
            </a:r>
          </a:p>
          <a:p>
            <a:pPr marL="342900" indent="-342900">
              <a:buClr>
                <a:srgbClr val="F79646"/>
              </a:buClr>
              <a:buFont typeface="Wingdings" panose="05000000000000000000" pitchFamily="2" charset="2"/>
              <a:buChar char="q"/>
            </a:pPr>
            <a:endParaRPr lang="en-US" sz="2800" i="1" dirty="0">
              <a:solidFill>
                <a:schemeClr val="tx2"/>
              </a:solidFill>
            </a:endParaRPr>
          </a:p>
          <a:p>
            <a:pPr marL="342900" indent="-342900">
              <a:buClr>
                <a:srgbClr val="F79646"/>
              </a:buClr>
              <a:buFont typeface="Wingdings" panose="05000000000000000000" pitchFamily="2" charset="2"/>
              <a:buChar char="q"/>
            </a:pPr>
            <a:r>
              <a:rPr lang="en-US" sz="2800" i="1" dirty="0">
                <a:solidFill>
                  <a:schemeClr val="tx2"/>
                </a:solidFill>
              </a:rPr>
              <a:t>Needles</a:t>
            </a:r>
          </a:p>
          <a:p>
            <a:pPr marL="342900" indent="-342900">
              <a:buClr>
                <a:srgbClr val="F79646"/>
              </a:buClr>
              <a:buFont typeface="Wingdings" panose="05000000000000000000" pitchFamily="2" charset="2"/>
              <a:buChar char="q"/>
            </a:pPr>
            <a:endParaRPr lang="en-US" sz="2800" i="1" dirty="0">
              <a:solidFill>
                <a:schemeClr val="tx2"/>
              </a:solidFill>
            </a:endParaRPr>
          </a:p>
          <a:p>
            <a:pPr marL="342900" indent="-342900">
              <a:buClr>
                <a:srgbClr val="F79646"/>
              </a:buClr>
              <a:buFont typeface="Wingdings" panose="05000000000000000000" pitchFamily="2" charset="2"/>
              <a:buChar char="q"/>
            </a:pPr>
            <a:r>
              <a:rPr lang="en-US" sz="2800" i="1" dirty="0">
                <a:solidFill>
                  <a:schemeClr val="tx2"/>
                </a:solidFill>
              </a:rPr>
              <a:t>MYCO Overview &amp; Resources</a:t>
            </a:r>
          </a:p>
          <a:p>
            <a:pPr>
              <a:buClr>
                <a:srgbClr val="F79646"/>
              </a:buClr>
            </a:pPr>
            <a:endParaRPr lang="en-US" sz="2800" i="1" dirty="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2EECA3-B8C8-46FE-82E6-F0C2400B8B93}"/>
              </a:ext>
            </a:extLst>
          </p:cNvPr>
          <p:cNvSpPr txBox="1"/>
          <p:nvPr/>
        </p:nvSpPr>
        <p:spPr>
          <a:xfrm>
            <a:off x="419100" y="1316284"/>
            <a:ext cx="1127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79646"/>
              </a:buClr>
            </a:pPr>
            <a:r>
              <a:rPr lang="en-US" sz="4000" b="1" i="1" dirty="0">
                <a:solidFill>
                  <a:schemeClr val="tx2"/>
                </a:solidFill>
              </a:rPr>
              <a:t>Main Objectives</a:t>
            </a:r>
            <a:endParaRPr lang="en-US" sz="4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5326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3346F4D-E362-4575-B84C-4A6960785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404" y="1446655"/>
            <a:ext cx="7158356" cy="47674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00ADBD-81E6-43E7-8D7E-74793785A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46654"/>
            <a:ext cx="6356621" cy="47674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CDBE8C-A8A0-46DA-9FDD-C90678D12859}"/>
              </a:ext>
            </a:extLst>
          </p:cNvPr>
          <p:cNvSpPr/>
          <p:nvPr/>
        </p:nvSpPr>
        <p:spPr>
          <a:xfrm>
            <a:off x="0" y="643879"/>
            <a:ext cx="12192000" cy="80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Wound Healing Overview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6C8C26F-4E54-40CC-B605-FB1F90577E0F}"/>
              </a:ext>
            </a:extLst>
          </p:cNvPr>
          <p:cNvSpPr/>
          <p:nvPr/>
        </p:nvSpPr>
        <p:spPr>
          <a:xfrm>
            <a:off x="0" y="6214118"/>
            <a:ext cx="12192000" cy="64388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4386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8A5785-9FC0-48F0-956A-ED983A13E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What</a:t>
            </a:r>
            <a:r>
              <a:rPr lang="es-MX" dirty="0"/>
              <a:t> </a:t>
            </a:r>
            <a:r>
              <a:rPr lang="es-MX" dirty="0" err="1"/>
              <a:t>is</a:t>
            </a:r>
            <a:r>
              <a:rPr lang="es-MX" dirty="0"/>
              <a:t> a suture (</a:t>
            </a:r>
            <a:r>
              <a:rPr lang="es-MX" dirty="0" err="1"/>
              <a:t>Ligature</a:t>
            </a:r>
            <a:r>
              <a:rPr lang="es-MX" dirty="0"/>
              <a:t>)? Why are they used?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E505D1-2316-4735-BED7-E31A9218EC1A}"/>
              </a:ext>
            </a:extLst>
          </p:cNvPr>
          <p:cNvSpPr/>
          <p:nvPr/>
        </p:nvSpPr>
        <p:spPr>
          <a:xfrm>
            <a:off x="762007" y="1460869"/>
            <a:ext cx="4034351" cy="5834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Running vs. </a:t>
            </a:r>
            <a:r>
              <a:rPr lang="es-MX" dirty="0" err="1"/>
              <a:t>Interrupted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38D1CD-8D8A-4FA1-A9EE-A8EAE301D6A7}"/>
              </a:ext>
            </a:extLst>
          </p:cNvPr>
          <p:cNvSpPr/>
          <p:nvPr/>
        </p:nvSpPr>
        <p:spPr>
          <a:xfrm>
            <a:off x="762001" y="2448201"/>
            <a:ext cx="4034351" cy="5834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err="1"/>
              <a:t>Approximate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F675B5-1E8E-4FD1-A9F5-4270B7833F48}"/>
              </a:ext>
            </a:extLst>
          </p:cNvPr>
          <p:cNvSpPr/>
          <p:nvPr/>
        </p:nvSpPr>
        <p:spPr>
          <a:xfrm>
            <a:off x="762003" y="3435536"/>
            <a:ext cx="4034351" cy="5834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Anastomosis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919FDB-CADE-4711-BC8A-6DE30AE81A7E}"/>
              </a:ext>
            </a:extLst>
          </p:cNvPr>
          <p:cNvSpPr/>
          <p:nvPr/>
        </p:nvSpPr>
        <p:spPr>
          <a:xfrm>
            <a:off x="762002" y="4422868"/>
            <a:ext cx="4034351" cy="5834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err="1"/>
              <a:t>Absorbable</a:t>
            </a:r>
            <a:r>
              <a:rPr lang="es-MX" dirty="0"/>
              <a:t> vs. Non-</a:t>
            </a:r>
            <a:r>
              <a:rPr lang="es-MX" dirty="0" err="1"/>
              <a:t>Absorbable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46E699-A381-47D4-A27B-FCFB74D05D61}"/>
              </a:ext>
            </a:extLst>
          </p:cNvPr>
          <p:cNvSpPr/>
          <p:nvPr/>
        </p:nvSpPr>
        <p:spPr>
          <a:xfrm>
            <a:off x="762000" y="5410200"/>
            <a:ext cx="4034351" cy="5834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err="1"/>
              <a:t>Braid</a:t>
            </a:r>
            <a:r>
              <a:rPr lang="es-MX" dirty="0"/>
              <a:t> vs. </a:t>
            </a:r>
            <a:r>
              <a:rPr lang="es-MX" dirty="0" err="1"/>
              <a:t>Monofilament</a:t>
            </a:r>
            <a:endParaRPr lang="en-US" dirty="0"/>
          </a:p>
        </p:txBody>
      </p:sp>
      <p:pic>
        <p:nvPicPr>
          <p:cNvPr id="6" name="Picture 5" descr="A needle with a thread&#10;&#10;AI-generated content may be incorrect.">
            <a:extLst>
              <a:ext uri="{FF2B5EF4-FFF2-40B4-BE49-F238E27FC236}">
                <a16:creationId xmlns:a16="http://schemas.microsoft.com/office/drawing/2014/main" id="{0EDEC831-88AB-4DE2-30AE-3381EB1279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6000" y="4191000"/>
            <a:ext cx="4243921" cy="21785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1EF389-828F-CA5A-5414-56ED231B9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151755"/>
            <a:ext cx="4265157" cy="294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85937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A78FC-0D6B-4EAA-8698-0A117E338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231757"/>
            <a:ext cx="11029616" cy="987552"/>
          </a:xfrm>
        </p:spPr>
        <p:txBody>
          <a:bodyPr/>
          <a:lstStyle/>
          <a:p>
            <a:r>
              <a:rPr lang="es-MX" dirty="0"/>
              <a:t> Suture Kingdom . . . What should I use?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B9F42-D293-4408-91AB-E7F3FAFE8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9B08382-673D-4D1F-A12A-582F0D647F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3651660"/>
              </p:ext>
            </p:extLst>
          </p:nvPr>
        </p:nvGraphicFramePr>
        <p:xfrm>
          <a:off x="409304" y="1003592"/>
          <a:ext cx="11425646" cy="5535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417435-72D8-4E59-A3F6-AEE4D0634F0A}"/>
              </a:ext>
            </a:extLst>
          </p:cNvPr>
          <p:cNvCxnSpPr>
            <a:cxnSpLocks/>
          </p:cNvCxnSpPr>
          <p:nvPr/>
        </p:nvCxnSpPr>
        <p:spPr>
          <a:xfrm flipV="1">
            <a:off x="8743406" y="2647406"/>
            <a:ext cx="716385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88E46A6-6DCD-4448-9B2B-D1D45E1253FC}"/>
              </a:ext>
            </a:extLst>
          </p:cNvPr>
          <p:cNvSpPr/>
          <p:nvPr/>
        </p:nvSpPr>
        <p:spPr>
          <a:xfrm>
            <a:off x="9459791" y="2183239"/>
            <a:ext cx="2151017" cy="9283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err="1">
                <a:solidFill>
                  <a:schemeClr val="tx1"/>
                </a:solidFill>
              </a:rPr>
              <a:t>Wound</a:t>
            </a:r>
            <a:r>
              <a:rPr lang="es-MX" dirty="0">
                <a:solidFill>
                  <a:schemeClr val="tx1"/>
                </a:solidFill>
              </a:rPr>
              <a:t> Support (</a:t>
            </a:r>
            <a:r>
              <a:rPr lang="es-MX" dirty="0" err="1">
                <a:solidFill>
                  <a:schemeClr val="tx1"/>
                </a:solidFill>
              </a:rPr>
              <a:t>Tensile</a:t>
            </a:r>
            <a:r>
              <a:rPr lang="es-MX" dirty="0">
                <a:solidFill>
                  <a:schemeClr val="tx1"/>
                </a:solidFill>
              </a:rPr>
              <a:t> </a:t>
            </a:r>
            <a:r>
              <a:rPr lang="es-MX" dirty="0" err="1">
                <a:solidFill>
                  <a:schemeClr val="tx1"/>
                </a:solidFill>
              </a:rPr>
              <a:t>Strength</a:t>
            </a:r>
            <a:r>
              <a:rPr lang="es-MX" dirty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err="1">
                <a:solidFill>
                  <a:schemeClr val="tx1"/>
                </a:solidFill>
              </a:rPr>
              <a:t>Absorption</a:t>
            </a:r>
            <a:endParaRPr lang="es-MX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A8474D-22DB-49A3-B376-0A6D8CAE42C8}"/>
              </a:ext>
            </a:extLst>
          </p:cNvPr>
          <p:cNvSpPr/>
          <p:nvPr/>
        </p:nvSpPr>
        <p:spPr>
          <a:xfrm>
            <a:off x="357050" y="2024525"/>
            <a:ext cx="2151017" cy="12457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err="1">
                <a:solidFill>
                  <a:schemeClr val="tx1"/>
                </a:solidFill>
              </a:rPr>
              <a:t>Need</a:t>
            </a:r>
            <a:r>
              <a:rPr lang="es-MX" dirty="0">
                <a:solidFill>
                  <a:schemeClr val="tx1"/>
                </a:solidFill>
              </a:rPr>
              <a:t> </a:t>
            </a:r>
            <a:r>
              <a:rPr lang="es-MX" dirty="0" err="1">
                <a:solidFill>
                  <a:schemeClr val="tx1"/>
                </a:solidFill>
              </a:rPr>
              <a:t>Permanent</a:t>
            </a:r>
            <a:r>
              <a:rPr lang="es-MX" dirty="0">
                <a:solidFill>
                  <a:schemeClr val="tx1"/>
                </a:solidFill>
              </a:rPr>
              <a:t> </a:t>
            </a:r>
            <a:r>
              <a:rPr lang="es-MX" dirty="0" err="1">
                <a:solidFill>
                  <a:schemeClr val="tx1"/>
                </a:solidFill>
              </a:rPr>
              <a:t>Strength</a:t>
            </a:r>
            <a:endParaRPr lang="es-MX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err="1">
                <a:solidFill>
                  <a:schemeClr val="tx1"/>
                </a:solidFill>
              </a:rPr>
              <a:t>Abs</a:t>
            </a:r>
            <a:r>
              <a:rPr lang="es-MX" dirty="0">
                <a:solidFill>
                  <a:schemeClr val="tx1"/>
                </a:solidFill>
              </a:rPr>
              <a:t> </a:t>
            </a:r>
            <a:r>
              <a:rPr lang="es-MX" dirty="0" err="1">
                <a:solidFill>
                  <a:schemeClr val="tx1"/>
                </a:solidFill>
              </a:rPr>
              <a:t>Too</a:t>
            </a:r>
            <a:r>
              <a:rPr lang="es-MX" dirty="0">
                <a:solidFill>
                  <a:schemeClr val="tx1"/>
                </a:solidFill>
              </a:rPr>
              <a:t> Short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err="1">
                <a:solidFill>
                  <a:schemeClr val="tx1"/>
                </a:solidFill>
              </a:rPr>
              <a:t>Fast</a:t>
            </a:r>
            <a:r>
              <a:rPr lang="es-MX" dirty="0">
                <a:solidFill>
                  <a:schemeClr val="tx1"/>
                </a:solidFill>
              </a:rPr>
              <a:t> </a:t>
            </a:r>
            <a:r>
              <a:rPr lang="es-MX" dirty="0" err="1">
                <a:solidFill>
                  <a:schemeClr val="tx1"/>
                </a:solidFill>
              </a:rPr>
              <a:t>Removal</a:t>
            </a:r>
            <a:endParaRPr lang="es-MX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C2DCA26-490A-498D-B92F-352B69BDDBD5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2508067" y="2647406"/>
            <a:ext cx="6008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628590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A78FC-0D6B-4EAA-8698-0A117E338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Suture </a:t>
            </a:r>
            <a:r>
              <a:rPr lang="es-MX" dirty="0" err="1"/>
              <a:t>Sizing</a:t>
            </a:r>
            <a:r>
              <a:rPr lang="es-MX" dirty="0"/>
              <a:t> – USP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B9F42-D293-4408-91AB-E7F3FAFE8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C86298-5826-4BBC-A411-D3859A54D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76" y="1922648"/>
            <a:ext cx="10907647" cy="279121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2EFBCF-F364-43E1-9261-BC5DC628C44A}"/>
              </a:ext>
            </a:extLst>
          </p:cNvPr>
          <p:cNvCxnSpPr>
            <a:cxnSpLocks/>
          </p:cNvCxnSpPr>
          <p:nvPr/>
        </p:nvCxnSpPr>
        <p:spPr>
          <a:xfrm>
            <a:off x="1016000" y="4917440"/>
            <a:ext cx="0" cy="5283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6875916-88D5-443C-9DDD-E411151EB9FC}"/>
              </a:ext>
            </a:extLst>
          </p:cNvPr>
          <p:cNvCxnSpPr>
            <a:cxnSpLocks/>
          </p:cNvCxnSpPr>
          <p:nvPr/>
        </p:nvCxnSpPr>
        <p:spPr>
          <a:xfrm>
            <a:off x="2672080" y="4886960"/>
            <a:ext cx="0" cy="5283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B07F51E-5F72-4854-9280-4158C08A2915}"/>
              </a:ext>
            </a:extLst>
          </p:cNvPr>
          <p:cNvCxnSpPr>
            <a:cxnSpLocks/>
          </p:cNvCxnSpPr>
          <p:nvPr/>
        </p:nvCxnSpPr>
        <p:spPr>
          <a:xfrm>
            <a:off x="5171440" y="4917440"/>
            <a:ext cx="0" cy="5283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580D413-094B-4821-8EA9-C3DF905B3BAA}"/>
              </a:ext>
            </a:extLst>
          </p:cNvPr>
          <p:cNvCxnSpPr>
            <a:cxnSpLocks/>
          </p:cNvCxnSpPr>
          <p:nvPr/>
        </p:nvCxnSpPr>
        <p:spPr>
          <a:xfrm>
            <a:off x="6959600" y="4886960"/>
            <a:ext cx="0" cy="5283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0359787-187A-4141-87FF-4049BEA82849}"/>
              </a:ext>
            </a:extLst>
          </p:cNvPr>
          <p:cNvCxnSpPr>
            <a:cxnSpLocks/>
          </p:cNvCxnSpPr>
          <p:nvPr/>
        </p:nvCxnSpPr>
        <p:spPr>
          <a:xfrm>
            <a:off x="7477760" y="4886960"/>
            <a:ext cx="0" cy="5283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8D43B78-F937-4BFB-86E6-D9FBD27200CE}"/>
              </a:ext>
            </a:extLst>
          </p:cNvPr>
          <p:cNvCxnSpPr>
            <a:cxnSpLocks/>
          </p:cNvCxnSpPr>
          <p:nvPr/>
        </p:nvCxnSpPr>
        <p:spPr>
          <a:xfrm>
            <a:off x="9926320" y="4886960"/>
            <a:ext cx="0" cy="5283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4B9E645-E280-435F-A8D6-CBECF461055E}"/>
              </a:ext>
            </a:extLst>
          </p:cNvPr>
          <p:cNvCxnSpPr>
            <a:cxnSpLocks/>
          </p:cNvCxnSpPr>
          <p:nvPr/>
        </p:nvCxnSpPr>
        <p:spPr>
          <a:xfrm flipH="1">
            <a:off x="1016000" y="5211383"/>
            <a:ext cx="1656080" cy="697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7B4C2BC-C50A-4B37-878D-29702CDB6C59}"/>
              </a:ext>
            </a:extLst>
          </p:cNvPr>
          <p:cNvCxnSpPr>
            <a:cxnSpLocks/>
          </p:cNvCxnSpPr>
          <p:nvPr/>
        </p:nvCxnSpPr>
        <p:spPr>
          <a:xfrm flipH="1">
            <a:off x="5171440" y="5181600"/>
            <a:ext cx="178816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80D5C92-5589-4CDF-BBF8-31752DEB0D4C}"/>
              </a:ext>
            </a:extLst>
          </p:cNvPr>
          <p:cNvCxnSpPr>
            <a:cxnSpLocks/>
          </p:cNvCxnSpPr>
          <p:nvPr/>
        </p:nvCxnSpPr>
        <p:spPr>
          <a:xfrm flipH="1">
            <a:off x="7498079" y="5151120"/>
            <a:ext cx="242824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458AAE66-B932-4EA8-BD24-3B7BD7C58323}"/>
              </a:ext>
            </a:extLst>
          </p:cNvPr>
          <p:cNvSpPr txBox="1"/>
          <p:nvPr/>
        </p:nvSpPr>
        <p:spPr>
          <a:xfrm>
            <a:off x="952834" y="4825722"/>
            <a:ext cx="1782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/>
              <a:t>Sternum</a:t>
            </a:r>
            <a:r>
              <a:rPr lang="es-MX" dirty="0"/>
              <a:t> </a:t>
            </a:r>
            <a:r>
              <a:rPr lang="es-MX" dirty="0" err="1"/>
              <a:t>Closure</a:t>
            </a:r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7CD1BE7-B7C2-4001-AD0B-65530DAFE2E7}"/>
              </a:ext>
            </a:extLst>
          </p:cNvPr>
          <p:cNvSpPr txBox="1"/>
          <p:nvPr/>
        </p:nvSpPr>
        <p:spPr>
          <a:xfrm>
            <a:off x="1068188" y="5166499"/>
            <a:ext cx="1550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ACL – </a:t>
            </a:r>
            <a:r>
              <a:rPr lang="es-MX" dirty="0" err="1"/>
              <a:t>Achilles</a:t>
            </a:r>
            <a:endParaRPr lang="en-US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1F3BF34-A864-45C2-9BFB-116B4CDA33D7}"/>
              </a:ext>
            </a:extLst>
          </p:cNvPr>
          <p:cNvSpPr txBox="1"/>
          <p:nvPr/>
        </p:nvSpPr>
        <p:spPr>
          <a:xfrm>
            <a:off x="5204793" y="4825722"/>
            <a:ext cx="1587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Fascial </a:t>
            </a:r>
            <a:r>
              <a:rPr lang="es-MX" dirty="0" err="1"/>
              <a:t>Closure</a:t>
            </a:r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C4A288C-A5FD-4EE0-BEAE-EF96F6EB0D78}"/>
              </a:ext>
            </a:extLst>
          </p:cNvPr>
          <p:cNvSpPr txBox="1"/>
          <p:nvPr/>
        </p:nvSpPr>
        <p:spPr>
          <a:xfrm>
            <a:off x="5270131" y="5110480"/>
            <a:ext cx="1456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/>
              <a:t>Cannulization</a:t>
            </a:r>
            <a:endParaRPr lang="en-US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AD941E8-5427-47BF-A292-299025CE1006}"/>
              </a:ext>
            </a:extLst>
          </p:cNvPr>
          <p:cNvSpPr txBox="1"/>
          <p:nvPr/>
        </p:nvSpPr>
        <p:spPr>
          <a:xfrm>
            <a:off x="7855398" y="5110480"/>
            <a:ext cx="1693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Dermal </a:t>
            </a:r>
            <a:r>
              <a:rPr lang="es-MX" dirty="0" err="1"/>
              <a:t>Closure</a:t>
            </a:r>
            <a:endParaRPr lang="en-US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0E5A9C4-5C5F-43EF-B6BA-E4638571B14C}"/>
              </a:ext>
            </a:extLst>
          </p:cNvPr>
          <p:cNvSpPr txBox="1"/>
          <p:nvPr/>
        </p:nvSpPr>
        <p:spPr>
          <a:xfrm>
            <a:off x="8222418" y="4805213"/>
            <a:ext cx="953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Vascular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90696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C6FAC-8D68-431D-89B6-CFF25B5D7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-152400"/>
            <a:ext cx="11029616" cy="988332"/>
          </a:xfrm>
        </p:spPr>
        <p:txBody>
          <a:bodyPr anchor="b">
            <a:normAutofit/>
          </a:bodyPr>
          <a:lstStyle/>
          <a:p>
            <a:r>
              <a:rPr lang="es-MX" dirty="0"/>
              <a:t>Suture Packaging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EDB73-EEBA-4B89-B0A1-983251EAB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79A020-817F-E6AE-CA43-87509527B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08" y="1208871"/>
            <a:ext cx="6070600" cy="48929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BFAAD0-685A-8357-CC9D-71B59E26C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091066"/>
            <a:ext cx="6362921" cy="512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7009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A78FC-0D6B-4EAA-8698-0A117E338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445304" y="623048"/>
            <a:ext cx="10993549" cy="1475013"/>
          </a:xfrm>
        </p:spPr>
        <p:txBody>
          <a:bodyPr anchor="b">
            <a:normAutofit/>
          </a:bodyPr>
          <a:lstStyle/>
          <a:p>
            <a:r>
              <a:rPr lang="es-MX" sz="6000" dirty="0" err="1"/>
              <a:t>Needles</a:t>
            </a:r>
            <a:endParaRPr lang="en-US" sz="6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E56C04-080B-44B7-8479-152BA1203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35" r="4177" b="2"/>
          <a:stretch/>
        </p:blipFill>
        <p:spPr>
          <a:xfrm>
            <a:off x="448056" y="3081528"/>
            <a:ext cx="5486400" cy="3310128"/>
          </a:xfrm>
          <a:prstGeom prst="rect">
            <a:avLst/>
          </a:prstGeo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B9F42-D293-4408-91AB-E7F3FAFE8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55AC26-8C53-4745-BAA6-97CEF6DA237C}"/>
              </a:ext>
            </a:extLst>
          </p:cNvPr>
          <p:cNvSpPr/>
          <p:nvPr/>
        </p:nvSpPr>
        <p:spPr>
          <a:xfrm>
            <a:off x="4180989" y="1020431"/>
            <a:ext cx="1991360" cy="1200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err="1"/>
              <a:t>Needle</a:t>
            </a:r>
            <a:r>
              <a:rPr lang="es-MX" dirty="0"/>
              <a:t> </a:t>
            </a:r>
            <a:r>
              <a:rPr lang="es-MX" dirty="0" err="1"/>
              <a:t>Length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AF26C7C-9227-4C35-84B1-FD8018B4BEF4}"/>
              </a:ext>
            </a:extLst>
          </p:cNvPr>
          <p:cNvSpPr/>
          <p:nvPr/>
        </p:nvSpPr>
        <p:spPr>
          <a:xfrm>
            <a:off x="6898050" y="988173"/>
            <a:ext cx="1991360" cy="120025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err="1"/>
              <a:t>Needle</a:t>
            </a:r>
            <a:r>
              <a:rPr lang="es-MX" dirty="0"/>
              <a:t> </a:t>
            </a:r>
            <a:r>
              <a:rPr lang="es-MX" dirty="0" err="1"/>
              <a:t>Geometry</a:t>
            </a:r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9D58105-2F26-4225-B983-633AB2BB5706}"/>
              </a:ext>
            </a:extLst>
          </p:cNvPr>
          <p:cNvSpPr/>
          <p:nvPr/>
        </p:nvSpPr>
        <p:spPr>
          <a:xfrm>
            <a:off x="9615111" y="1020431"/>
            <a:ext cx="1991360" cy="120025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err="1"/>
              <a:t>Needle</a:t>
            </a:r>
            <a:r>
              <a:rPr lang="es-MX" dirty="0"/>
              <a:t> </a:t>
            </a:r>
            <a:r>
              <a:rPr lang="es-MX" dirty="0" err="1"/>
              <a:t>Curvature</a:t>
            </a:r>
            <a:endParaRPr lang="en-US" dirty="0"/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9297EF6C-67D8-4E11-BF67-A3F42C7A56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548245" y="2256763"/>
            <a:ext cx="684641" cy="684641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F157AEFC-81F1-44F9-99A8-209DFFCC43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198440" y="2215907"/>
            <a:ext cx="684641" cy="684641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DECC89F2-A2EE-44F4-BFDB-814995E01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898050" y="2256763"/>
            <a:ext cx="684641" cy="684641"/>
          </a:xfrm>
          <a:prstGeom prst="rect">
            <a:avLst/>
          </a:prstGeom>
        </p:spPr>
      </p:pic>
      <p:pic>
        <p:nvPicPr>
          <p:cNvPr id="44" name="Picture 43" descr="Diagram&#10;&#10;Description automatically generated">
            <a:extLst>
              <a:ext uri="{FF2B5EF4-FFF2-40B4-BE49-F238E27FC236}">
                <a16:creationId xmlns:a16="http://schemas.microsoft.com/office/drawing/2014/main" id="{F472BB73-CC39-4C21-8F99-1A8EE8B993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257546" y="2796639"/>
            <a:ext cx="5434122" cy="362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64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D5F3ED-3312-4F71-82A5-37AE6212F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344" y="152400"/>
            <a:ext cx="8237312" cy="627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9182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015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8C50BADE7AFA49B3186B12FB6919FD" ma:contentTypeVersion="12" ma:contentTypeDescription="Create a new document." ma:contentTypeScope="" ma:versionID="3d70c442f1da175d94b2635766ede622">
  <xsd:schema xmlns:xsd="http://www.w3.org/2001/XMLSchema" xmlns:xs="http://www.w3.org/2001/XMLSchema" xmlns:p="http://schemas.microsoft.com/office/2006/metadata/properties" xmlns:ns2="cd49e727-0999-4f9c-9aeb-1021e64b29b0" xmlns:ns3="4b523c29-8a48-45b2-8a23-cb504b908161" targetNamespace="http://schemas.microsoft.com/office/2006/metadata/properties" ma:root="true" ma:fieldsID="3e2381d713fd0b531211623e6b00d3aa" ns2:_="" ns3:_="">
    <xsd:import namespace="cd49e727-0999-4f9c-9aeb-1021e64b29b0"/>
    <xsd:import namespace="4b523c29-8a48-45b2-8a23-cb504b9081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49e727-0999-4f9c-9aeb-1021e64b29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efadff64-8e02-48e9-ab6d-b988123140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523c29-8a48-45b2-8a23-cb504b90816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728b682-64d8-4ee8-a1cc-d944e0d5a4ca}" ma:internalName="TaxCatchAll" ma:showField="CatchAllData" ma:web="4b523c29-8a48-45b2-8a23-cb504b9081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b523c29-8a48-45b2-8a23-cb504b908161" xsi:nil="true"/>
    <lcf76f155ced4ddcb4097134ff3c332f xmlns="cd49e727-0999-4f9c-9aeb-1021e64b29b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D353CBA-BD63-4B80-9D55-EA0CFF536E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49e727-0999-4f9c-9aeb-1021e64b29b0"/>
    <ds:schemaRef ds:uri="4b523c29-8a48-45b2-8a23-cb504b9081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23D2DC-15C0-4DA1-B35B-B24797E960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EC21E5-C052-4395-8FEE-372EA836FB72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8bfb2a59-98ec-425f-859b-39ff7d5ceddc"/>
    <ds:schemaRef ds:uri="http://www.w3.org/XML/1998/namespace"/>
    <ds:schemaRef ds:uri="4b523c29-8a48-45b2-8a23-cb504b908161"/>
    <ds:schemaRef ds:uri="cd49e727-0999-4f9c-9aeb-1021e64b29b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20101</TotalTime>
  <Words>295</Words>
  <Application>Microsoft Office PowerPoint</Application>
  <PresentationFormat>Widescreen</PresentationFormat>
  <Paragraphs>119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Abadi</vt:lpstr>
      <vt:lpstr>Arial</vt:lpstr>
      <vt:lpstr>Calibri</vt:lpstr>
      <vt:lpstr>Wingdings</vt:lpstr>
      <vt:lpstr>Custom Design</vt:lpstr>
      <vt:lpstr>2015Logo</vt:lpstr>
      <vt:lpstr>1_Office Theme</vt:lpstr>
      <vt:lpstr>2_Office Theme</vt:lpstr>
      <vt:lpstr>PowerPoint Presentation</vt:lpstr>
      <vt:lpstr>PowerPoint Presentation</vt:lpstr>
      <vt:lpstr>PowerPoint Presentation</vt:lpstr>
      <vt:lpstr>What is a suture (Ligature)? Why are they used?</vt:lpstr>
      <vt:lpstr> Suture Kingdom . . . What should I use?</vt:lpstr>
      <vt:lpstr>Suture Sizing – USP</vt:lpstr>
      <vt:lpstr>Suture Packaging</vt:lpstr>
      <vt:lpstr>Needles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Zev Asch</dc:creator>
  <cp:lastModifiedBy>Karen Decker</cp:lastModifiedBy>
  <cp:revision>688</cp:revision>
  <cp:lastPrinted>2017-12-16T22:48:43Z</cp:lastPrinted>
  <dcterms:created xsi:type="dcterms:W3CDTF">2011-07-21T16:03:43Z</dcterms:created>
  <dcterms:modified xsi:type="dcterms:W3CDTF">2026-02-17T17:19:41Z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0x010100018C50BADE7AFA49B3186B12FB6919FD</vt:lpwstr>
  </property>
</Properties>
</file>