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64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800" u="sng" kern="1200">
        <a:solidFill>
          <a:schemeClr val="bg1"/>
        </a:solidFill>
        <a:latin typeface="Arial Narrow" pitchFamily="34" charset="0"/>
        <a:ea typeface="+mn-ea"/>
        <a:cs typeface="+mn-cs"/>
      </a:defRPr>
    </a:lvl1pPr>
    <a:lvl2pPr marL="456975" algn="ctr" rtl="0" eaLnBrk="0" fontAlgn="base" hangingPunct="0">
      <a:spcBef>
        <a:spcPct val="0"/>
      </a:spcBef>
      <a:spcAft>
        <a:spcPct val="0"/>
      </a:spcAft>
      <a:defRPr sz="800" u="sng" kern="1200">
        <a:solidFill>
          <a:schemeClr val="bg1"/>
        </a:solidFill>
        <a:latin typeface="Arial Narrow" pitchFamily="34" charset="0"/>
        <a:ea typeface="+mn-ea"/>
        <a:cs typeface="+mn-cs"/>
      </a:defRPr>
    </a:lvl2pPr>
    <a:lvl3pPr marL="913948" algn="ctr" rtl="0" eaLnBrk="0" fontAlgn="base" hangingPunct="0">
      <a:spcBef>
        <a:spcPct val="0"/>
      </a:spcBef>
      <a:spcAft>
        <a:spcPct val="0"/>
      </a:spcAft>
      <a:defRPr sz="800" u="sng" kern="1200">
        <a:solidFill>
          <a:schemeClr val="bg1"/>
        </a:solidFill>
        <a:latin typeface="Arial Narrow" pitchFamily="34" charset="0"/>
        <a:ea typeface="+mn-ea"/>
        <a:cs typeface="+mn-cs"/>
      </a:defRPr>
    </a:lvl3pPr>
    <a:lvl4pPr marL="1370923" algn="ctr" rtl="0" eaLnBrk="0" fontAlgn="base" hangingPunct="0">
      <a:spcBef>
        <a:spcPct val="0"/>
      </a:spcBef>
      <a:spcAft>
        <a:spcPct val="0"/>
      </a:spcAft>
      <a:defRPr sz="800" u="sng" kern="1200">
        <a:solidFill>
          <a:schemeClr val="bg1"/>
        </a:solidFill>
        <a:latin typeface="Arial Narrow" pitchFamily="34" charset="0"/>
        <a:ea typeface="+mn-ea"/>
        <a:cs typeface="+mn-cs"/>
      </a:defRPr>
    </a:lvl4pPr>
    <a:lvl5pPr marL="1827897" algn="ctr" rtl="0" eaLnBrk="0" fontAlgn="base" hangingPunct="0">
      <a:spcBef>
        <a:spcPct val="0"/>
      </a:spcBef>
      <a:spcAft>
        <a:spcPct val="0"/>
      </a:spcAft>
      <a:defRPr sz="800" u="sng" kern="1200">
        <a:solidFill>
          <a:schemeClr val="bg1"/>
        </a:solidFill>
        <a:latin typeface="Arial Narrow" pitchFamily="34" charset="0"/>
        <a:ea typeface="+mn-ea"/>
        <a:cs typeface="+mn-cs"/>
      </a:defRPr>
    </a:lvl5pPr>
    <a:lvl6pPr marL="2284872" algn="l" defTabSz="913948" rtl="0" eaLnBrk="1" latinLnBrk="0" hangingPunct="1">
      <a:defRPr sz="800" u="sng" kern="1200">
        <a:solidFill>
          <a:schemeClr val="bg1"/>
        </a:solidFill>
        <a:latin typeface="Arial Narrow" pitchFamily="34" charset="0"/>
        <a:ea typeface="+mn-ea"/>
        <a:cs typeface="+mn-cs"/>
      </a:defRPr>
    </a:lvl6pPr>
    <a:lvl7pPr marL="2741846" algn="l" defTabSz="913948" rtl="0" eaLnBrk="1" latinLnBrk="0" hangingPunct="1">
      <a:defRPr sz="800" u="sng" kern="1200">
        <a:solidFill>
          <a:schemeClr val="bg1"/>
        </a:solidFill>
        <a:latin typeface="Arial Narrow" pitchFamily="34" charset="0"/>
        <a:ea typeface="+mn-ea"/>
        <a:cs typeface="+mn-cs"/>
      </a:defRPr>
    </a:lvl7pPr>
    <a:lvl8pPr marL="3198820" algn="l" defTabSz="913948" rtl="0" eaLnBrk="1" latinLnBrk="0" hangingPunct="1">
      <a:defRPr sz="800" u="sng" kern="1200">
        <a:solidFill>
          <a:schemeClr val="bg1"/>
        </a:solidFill>
        <a:latin typeface="Arial Narrow" pitchFamily="34" charset="0"/>
        <a:ea typeface="+mn-ea"/>
        <a:cs typeface="+mn-cs"/>
      </a:defRPr>
    </a:lvl8pPr>
    <a:lvl9pPr marL="3655795" algn="l" defTabSz="913948" rtl="0" eaLnBrk="1" latinLnBrk="0" hangingPunct="1">
      <a:defRPr sz="800" u="sng" kern="1200">
        <a:solidFill>
          <a:schemeClr val="bg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73E776"/>
    <a:srgbClr val="0066FF"/>
    <a:srgbClr val="FF090F"/>
    <a:srgbClr val="FF7C80"/>
    <a:srgbClr val="FF99FF"/>
    <a:srgbClr val="FF9933"/>
    <a:srgbClr val="FFBB57"/>
    <a:srgbClr val="D8E3F0"/>
    <a:srgbClr val="FA83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82" autoAdjust="0"/>
    <p:restoredTop sz="94320" autoAdjust="0"/>
  </p:normalViewPr>
  <p:slideViewPr>
    <p:cSldViewPr>
      <p:cViewPr varScale="1">
        <p:scale>
          <a:sx n="76" d="100"/>
          <a:sy n="76" d="100"/>
        </p:scale>
        <p:origin x="105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9109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5" rIns="93149" bIns="46575" numCol="1" anchor="t" anchorCtr="0" compatLnSpc="1">
            <a:prstTxWarp prst="textNoShape">
              <a:avLst/>
            </a:prstTxWarp>
          </a:bodyPr>
          <a:lstStyle>
            <a:lvl1pPr algn="l" defTabSz="930608" eaLnBrk="1" hangingPunct="1">
              <a:defRPr sz="120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294" y="1"/>
            <a:ext cx="3039108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5" rIns="93149" bIns="46575" numCol="1" anchor="t" anchorCtr="0" compatLnSpc="1">
            <a:prstTxWarp prst="textNoShape">
              <a:avLst/>
            </a:prstTxWarp>
          </a:bodyPr>
          <a:lstStyle>
            <a:lvl1pPr algn="r" defTabSz="930608" eaLnBrk="1" hangingPunct="1">
              <a:defRPr sz="120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743"/>
            <a:ext cx="3039109" cy="464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5" rIns="93149" bIns="46575" numCol="1" anchor="b" anchorCtr="0" compatLnSpc="1">
            <a:prstTxWarp prst="textNoShape">
              <a:avLst/>
            </a:prstTxWarp>
          </a:bodyPr>
          <a:lstStyle>
            <a:lvl1pPr algn="l" defTabSz="930608" eaLnBrk="1" hangingPunct="1">
              <a:defRPr sz="120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294" y="8831743"/>
            <a:ext cx="3039108" cy="464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5" rIns="93149" bIns="46575" numCol="1" anchor="b" anchorCtr="0" compatLnSpc="1">
            <a:prstTxWarp prst="textNoShape">
              <a:avLst/>
            </a:prstTxWarp>
          </a:bodyPr>
          <a:lstStyle>
            <a:lvl1pPr algn="r" defTabSz="930608" eaLnBrk="1" hangingPunct="1">
              <a:defRPr sz="120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5458FB7-E826-4E84-91B9-79788F3C8B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010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9109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5" rIns="93149" bIns="46575" numCol="1" anchor="t" anchorCtr="0" compatLnSpc="1">
            <a:prstTxWarp prst="textNoShape">
              <a:avLst/>
            </a:prstTxWarp>
          </a:bodyPr>
          <a:lstStyle>
            <a:lvl1pPr algn="l" defTabSz="930608" eaLnBrk="1" hangingPunct="1">
              <a:defRPr sz="120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294" y="1"/>
            <a:ext cx="3039108" cy="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5" rIns="93149" bIns="46575" numCol="1" anchor="t" anchorCtr="0" compatLnSpc="1">
            <a:prstTxWarp prst="textNoShape">
              <a:avLst/>
            </a:prstTxWarp>
          </a:bodyPr>
          <a:lstStyle>
            <a:lvl1pPr algn="r" defTabSz="930608" eaLnBrk="1" hangingPunct="1">
              <a:defRPr sz="120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356" y="4415080"/>
            <a:ext cx="5139692" cy="4183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5" rIns="93149" bIns="46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743"/>
            <a:ext cx="3039109" cy="464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5" rIns="93149" bIns="46575" numCol="1" anchor="b" anchorCtr="0" compatLnSpc="1">
            <a:prstTxWarp prst="textNoShape">
              <a:avLst/>
            </a:prstTxWarp>
          </a:bodyPr>
          <a:lstStyle>
            <a:lvl1pPr algn="l" defTabSz="930608" eaLnBrk="1" hangingPunct="1">
              <a:defRPr sz="120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294" y="8831743"/>
            <a:ext cx="3039108" cy="464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9" tIns="46575" rIns="93149" bIns="46575" numCol="1" anchor="b" anchorCtr="0" compatLnSpc="1">
            <a:prstTxWarp prst="textNoShape">
              <a:avLst/>
            </a:prstTxWarp>
          </a:bodyPr>
          <a:lstStyle>
            <a:lvl1pPr algn="r" defTabSz="930608" eaLnBrk="1" hangingPunct="1">
              <a:defRPr sz="1200" u="none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A1C1181-EDCD-4946-8DEF-A16DD9AA13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46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697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394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092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789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4872" algn="l" defTabSz="9139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846" algn="l" defTabSz="9139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820" algn="l" defTabSz="9139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795" algn="l" defTabSz="91394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282763-4349-40A1-BAF1-F84A7D637A7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8563" y="695325"/>
            <a:ext cx="4616450" cy="3462338"/>
          </a:xfrm>
          <a:ln w="12700" cap="flat"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356" y="4388120"/>
            <a:ext cx="5139692" cy="4234287"/>
          </a:xfrm>
          <a:noFill/>
          <a:ln/>
        </p:spPr>
        <p:txBody>
          <a:bodyPr lIns="93462" tIns="46733" rIns="93462" bIns="46733"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587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8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78659-63E1-4852-9874-3E7E4CD8D5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7C91A-B7FA-41E2-B457-4437411410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3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91244-2ED9-41BF-860F-4192A3FD50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8B062-6E13-4A50-9B18-D5489B873E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7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8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8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8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8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7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27C07-3840-4763-AF74-0C9C4DE93E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9A8BA-7CB3-4AF7-B5FE-5AA3DC567C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75" indent="0">
              <a:buNone/>
              <a:defRPr sz="2000" b="1"/>
            </a:lvl2pPr>
            <a:lvl3pPr marL="913948" indent="0">
              <a:buNone/>
              <a:defRPr sz="1800" b="1"/>
            </a:lvl3pPr>
            <a:lvl4pPr marL="1370923" indent="0">
              <a:buNone/>
              <a:defRPr sz="1600" b="1"/>
            </a:lvl4pPr>
            <a:lvl5pPr marL="1827897" indent="0">
              <a:buNone/>
              <a:defRPr sz="1600" b="1"/>
            </a:lvl5pPr>
            <a:lvl6pPr marL="2284872" indent="0">
              <a:buNone/>
              <a:defRPr sz="1600" b="1"/>
            </a:lvl6pPr>
            <a:lvl7pPr marL="2741846" indent="0">
              <a:buNone/>
              <a:defRPr sz="1600" b="1"/>
            </a:lvl7pPr>
            <a:lvl8pPr marL="3198820" indent="0">
              <a:buNone/>
              <a:defRPr sz="1600" b="1"/>
            </a:lvl8pPr>
            <a:lvl9pPr marL="365579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75" indent="0">
              <a:buNone/>
              <a:defRPr sz="2000" b="1"/>
            </a:lvl2pPr>
            <a:lvl3pPr marL="913948" indent="0">
              <a:buNone/>
              <a:defRPr sz="1800" b="1"/>
            </a:lvl3pPr>
            <a:lvl4pPr marL="1370923" indent="0">
              <a:buNone/>
              <a:defRPr sz="1600" b="1"/>
            </a:lvl4pPr>
            <a:lvl5pPr marL="1827897" indent="0">
              <a:buNone/>
              <a:defRPr sz="1600" b="1"/>
            </a:lvl5pPr>
            <a:lvl6pPr marL="2284872" indent="0">
              <a:buNone/>
              <a:defRPr sz="1600" b="1"/>
            </a:lvl6pPr>
            <a:lvl7pPr marL="2741846" indent="0">
              <a:buNone/>
              <a:defRPr sz="1600" b="1"/>
            </a:lvl7pPr>
            <a:lvl8pPr marL="3198820" indent="0">
              <a:buNone/>
              <a:defRPr sz="1600" b="1"/>
            </a:lvl8pPr>
            <a:lvl9pPr marL="365579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6B78F-C873-442F-B7FC-E8B25EBC0C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66F3-C499-4457-9DF6-DD48559AFF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7245C-C738-4047-9C9F-8BEC2D2EA6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2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75" indent="0">
              <a:buNone/>
              <a:defRPr sz="1200"/>
            </a:lvl2pPr>
            <a:lvl3pPr marL="913948" indent="0">
              <a:buNone/>
              <a:defRPr sz="1000"/>
            </a:lvl3pPr>
            <a:lvl4pPr marL="1370923" indent="0">
              <a:buNone/>
              <a:defRPr sz="900"/>
            </a:lvl4pPr>
            <a:lvl5pPr marL="1827897" indent="0">
              <a:buNone/>
              <a:defRPr sz="900"/>
            </a:lvl5pPr>
            <a:lvl6pPr marL="2284872" indent="0">
              <a:buNone/>
              <a:defRPr sz="900"/>
            </a:lvl6pPr>
            <a:lvl7pPr marL="2741846" indent="0">
              <a:buNone/>
              <a:defRPr sz="900"/>
            </a:lvl7pPr>
            <a:lvl8pPr marL="3198820" indent="0">
              <a:buNone/>
              <a:defRPr sz="900"/>
            </a:lvl8pPr>
            <a:lvl9pPr marL="365579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671DE-1C04-4CDF-A8CF-B0635B2E87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75" indent="0">
              <a:buNone/>
              <a:defRPr sz="2800"/>
            </a:lvl2pPr>
            <a:lvl3pPr marL="913948" indent="0">
              <a:buNone/>
              <a:defRPr sz="2400"/>
            </a:lvl3pPr>
            <a:lvl4pPr marL="1370923" indent="0">
              <a:buNone/>
              <a:defRPr sz="2000"/>
            </a:lvl4pPr>
            <a:lvl5pPr marL="1827897" indent="0">
              <a:buNone/>
              <a:defRPr sz="2000"/>
            </a:lvl5pPr>
            <a:lvl6pPr marL="2284872" indent="0">
              <a:buNone/>
              <a:defRPr sz="2000"/>
            </a:lvl6pPr>
            <a:lvl7pPr marL="2741846" indent="0">
              <a:buNone/>
              <a:defRPr sz="2000"/>
            </a:lvl7pPr>
            <a:lvl8pPr marL="3198820" indent="0">
              <a:buNone/>
              <a:defRPr sz="2000"/>
            </a:lvl8pPr>
            <a:lvl9pPr marL="3655795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6975" indent="0">
              <a:buNone/>
              <a:defRPr sz="1200"/>
            </a:lvl2pPr>
            <a:lvl3pPr marL="913948" indent="0">
              <a:buNone/>
              <a:defRPr sz="1000"/>
            </a:lvl3pPr>
            <a:lvl4pPr marL="1370923" indent="0">
              <a:buNone/>
              <a:defRPr sz="900"/>
            </a:lvl4pPr>
            <a:lvl5pPr marL="1827897" indent="0">
              <a:buNone/>
              <a:defRPr sz="900"/>
            </a:lvl5pPr>
            <a:lvl6pPr marL="2284872" indent="0">
              <a:buNone/>
              <a:defRPr sz="900"/>
            </a:lvl6pPr>
            <a:lvl7pPr marL="2741846" indent="0">
              <a:buNone/>
              <a:defRPr sz="900"/>
            </a:lvl7pPr>
            <a:lvl8pPr marL="3198820" indent="0">
              <a:buNone/>
              <a:defRPr sz="900"/>
            </a:lvl8pPr>
            <a:lvl9pPr marL="365579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3B127-6518-4219-B35D-9B179527F5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1" y="274639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5" tIns="45698" rIns="91395" bIns="456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1" y="1600203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95" tIns="45698" rIns="91395" bIns="45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395" tIns="45698" rIns="91395" bIns="4569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vert="horz" lIns="91395" tIns="45698" rIns="91395" bIns="4569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395" tIns="45698" rIns="91395" bIns="4569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B50DDC5-AB47-4682-8EAA-85EF7CE593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6975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394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092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789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731" indent="-34273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84" indent="-28560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36" indent="-22848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10" indent="-22848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384" indent="-22848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358" indent="-228486" algn="l" defTabSz="9139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333" indent="-228486" algn="l" defTabSz="9139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308" indent="-228486" algn="l" defTabSz="9139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282" indent="-228486" algn="l" defTabSz="91394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75" algn="l" defTabSz="9139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48" algn="l" defTabSz="9139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23" algn="l" defTabSz="9139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97" algn="l" defTabSz="9139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872" algn="l" defTabSz="9139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846" algn="l" defTabSz="9139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820" algn="l" defTabSz="9139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795" algn="l" defTabSz="91394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5" name="Freeform 57"/>
          <p:cNvSpPr>
            <a:spLocks/>
          </p:cNvSpPr>
          <p:nvPr/>
        </p:nvSpPr>
        <p:spPr bwMode="auto">
          <a:xfrm>
            <a:off x="7239000" y="1295400"/>
            <a:ext cx="1000125" cy="866775"/>
          </a:xfrm>
          <a:custGeom>
            <a:avLst/>
            <a:gdLst>
              <a:gd name="T0" fmla="*/ 2147483647 w 570"/>
              <a:gd name="T1" fmla="*/ 2147483647 h 483"/>
              <a:gd name="T2" fmla="*/ 2147483647 w 570"/>
              <a:gd name="T3" fmla="*/ 2147483647 h 483"/>
              <a:gd name="T4" fmla="*/ 2147483647 w 570"/>
              <a:gd name="T5" fmla="*/ 2147483647 h 483"/>
              <a:gd name="T6" fmla="*/ 2147483647 w 570"/>
              <a:gd name="T7" fmla="*/ 2147483647 h 483"/>
              <a:gd name="T8" fmla="*/ 2147483647 w 570"/>
              <a:gd name="T9" fmla="*/ 2147483647 h 483"/>
              <a:gd name="T10" fmla="*/ 2147483647 w 570"/>
              <a:gd name="T11" fmla="*/ 2147483647 h 483"/>
              <a:gd name="T12" fmla="*/ 2147483647 w 570"/>
              <a:gd name="T13" fmla="*/ 2147483647 h 483"/>
              <a:gd name="T14" fmla="*/ 2147483647 w 570"/>
              <a:gd name="T15" fmla="*/ 2147483647 h 483"/>
              <a:gd name="T16" fmla="*/ 2147483647 w 570"/>
              <a:gd name="T17" fmla="*/ 2147483647 h 483"/>
              <a:gd name="T18" fmla="*/ 2147483647 w 570"/>
              <a:gd name="T19" fmla="*/ 2147483647 h 483"/>
              <a:gd name="T20" fmla="*/ 2147483647 w 570"/>
              <a:gd name="T21" fmla="*/ 2147483647 h 483"/>
              <a:gd name="T22" fmla="*/ 2147483647 w 570"/>
              <a:gd name="T23" fmla="*/ 2147483647 h 483"/>
              <a:gd name="T24" fmla="*/ 2147483647 w 570"/>
              <a:gd name="T25" fmla="*/ 0 h 483"/>
              <a:gd name="T26" fmla="*/ 2147483647 w 570"/>
              <a:gd name="T27" fmla="*/ 2147483647 h 483"/>
              <a:gd name="T28" fmla="*/ 2147483647 w 570"/>
              <a:gd name="T29" fmla="*/ 2147483647 h 483"/>
              <a:gd name="T30" fmla="*/ 2147483647 w 570"/>
              <a:gd name="T31" fmla="*/ 2147483647 h 483"/>
              <a:gd name="T32" fmla="*/ 2147483647 w 570"/>
              <a:gd name="T33" fmla="*/ 2147483647 h 483"/>
              <a:gd name="T34" fmla="*/ 2147483647 w 570"/>
              <a:gd name="T35" fmla="*/ 2147483647 h 483"/>
              <a:gd name="T36" fmla="*/ 2147483647 w 570"/>
              <a:gd name="T37" fmla="*/ 2147483647 h 483"/>
              <a:gd name="T38" fmla="*/ 2147483647 w 570"/>
              <a:gd name="T39" fmla="*/ 2147483647 h 483"/>
              <a:gd name="T40" fmla="*/ 2147483647 w 570"/>
              <a:gd name="T41" fmla="*/ 2147483647 h 483"/>
              <a:gd name="T42" fmla="*/ 2147483647 w 570"/>
              <a:gd name="T43" fmla="*/ 2147483647 h 483"/>
              <a:gd name="T44" fmla="*/ 2147483647 w 570"/>
              <a:gd name="T45" fmla="*/ 2147483647 h 483"/>
              <a:gd name="T46" fmla="*/ 2147483647 w 570"/>
              <a:gd name="T47" fmla="*/ 2147483647 h 483"/>
              <a:gd name="T48" fmla="*/ 2147483647 w 570"/>
              <a:gd name="T49" fmla="*/ 2147483647 h 483"/>
              <a:gd name="T50" fmla="*/ 2147483647 w 570"/>
              <a:gd name="T51" fmla="*/ 2147483647 h 483"/>
              <a:gd name="T52" fmla="*/ 2147483647 w 570"/>
              <a:gd name="T53" fmla="*/ 2147483647 h 483"/>
              <a:gd name="T54" fmla="*/ 2147483647 w 570"/>
              <a:gd name="T55" fmla="*/ 2147483647 h 483"/>
              <a:gd name="T56" fmla="*/ 0 w 570"/>
              <a:gd name="T57" fmla="*/ 2147483647 h 483"/>
              <a:gd name="T58" fmla="*/ 2147483647 w 570"/>
              <a:gd name="T59" fmla="*/ 2147483647 h 483"/>
              <a:gd name="T60" fmla="*/ 2147483647 w 570"/>
              <a:gd name="T61" fmla="*/ 2147483647 h 48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570"/>
              <a:gd name="T94" fmla="*/ 0 h 483"/>
              <a:gd name="T95" fmla="*/ 570 w 570"/>
              <a:gd name="T96" fmla="*/ 483 h 483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570" h="483">
                <a:moveTo>
                  <a:pt x="44" y="324"/>
                </a:moveTo>
                <a:lnTo>
                  <a:pt x="97" y="295"/>
                </a:lnTo>
                <a:lnTo>
                  <a:pt x="170" y="288"/>
                </a:lnTo>
                <a:lnTo>
                  <a:pt x="188" y="263"/>
                </a:lnTo>
                <a:lnTo>
                  <a:pt x="214" y="260"/>
                </a:lnTo>
                <a:lnTo>
                  <a:pt x="229" y="233"/>
                </a:lnTo>
                <a:lnTo>
                  <a:pt x="253" y="222"/>
                </a:lnTo>
                <a:lnTo>
                  <a:pt x="242" y="172"/>
                </a:lnTo>
                <a:lnTo>
                  <a:pt x="227" y="158"/>
                </a:lnTo>
                <a:lnTo>
                  <a:pt x="258" y="118"/>
                </a:lnTo>
                <a:lnTo>
                  <a:pt x="277" y="118"/>
                </a:lnTo>
                <a:lnTo>
                  <a:pt x="344" y="32"/>
                </a:lnTo>
                <a:lnTo>
                  <a:pt x="446" y="0"/>
                </a:lnTo>
                <a:lnTo>
                  <a:pt x="457" y="81"/>
                </a:lnTo>
                <a:lnTo>
                  <a:pt x="462" y="78"/>
                </a:lnTo>
                <a:lnTo>
                  <a:pt x="486" y="106"/>
                </a:lnTo>
                <a:lnTo>
                  <a:pt x="488" y="189"/>
                </a:lnTo>
                <a:lnTo>
                  <a:pt x="519" y="256"/>
                </a:lnTo>
                <a:lnTo>
                  <a:pt x="530" y="344"/>
                </a:lnTo>
                <a:lnTo>
                  <a:pt x="533" y="420"/>
                </a:lnTo>
                <a:lnTo>
                  <a:pt x="569" y="445"/>
                </a:lnTo>
                <a:lnTo>
                  <a:pt x="543" y="482"/>
                </a:lnTo>
                <a:lnTo>
                  <a:pt x="477" y="438"/>
                </a:lnTo>
                <a:lnTo>
                  <a:pt x="443" y="442"/>
                </a:lnTo>
                <a:lnTo>
                  <a:pt x="409" y="431"/>
                </a:lnTo>
                <a:lnTo>
                  <a:pt x="410" y="406"/>
                </a:lnTo>
                <a:lnTo>
                  <a:pt x="389" y="398"/>
                </a:lnTo>
                <a:lnTo>
                  <a:pt x="16" y="472"/>
                </a:lnTo>
                <a:lnTo>
                  <a:pt x="0" y="450"/>
                </a:lnTo>
                <a:lnTo>
                  <a:pt x="57" y="364"/>
                </a:lnTo>
                <a:lnTo>
                  <a:pt x="44" y="324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78676" y="107114"/>
            <a:ext cx="2438400" cy="381000"/>
          </a:xfrm>
          <a:noFill/>
        </p:spPr>
        <p:txBody>
          <a:bodyPr lIns="92031" tIns="46014" rIns="92031" bIns="46014"/>
          <a:lstStyle/>
          <a:p>
            <a:pPr eaLnBrk="1" hangingPunct="1"/>
            <a:r>
              <a:rPr lang="en-US" sz="1800" dirty="0">
                <a:latin typeface="Franklin Gothic Demi" pitchFamily="34" charset="0"/>
              </a:rPr>
              <a:t>Sales Team Map</a:t>
            </a: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73025" y="3095629"/>
            <a:ext cx="425450" cy="352425"/>
            <a:chOff x="366" y="2307"/>
            <a:chExt cx="243" cy="196"/>
          </a:xfrm>
          <a:solidFill>
            <a:schemeClr val="tx2">
              <a:lumMod val="40000"/>
              <a:lumOff val="60000"/>
            </a:schemeClr>
          </a:solidFill>
        </p:grpSpPr>
        <p:grpSp>
          <p:nvGrpSpPr>
            <p:cNvPr id="2237" name="Group 4"/>
            <p:cNvGrpSpPr>
              <a:grpSpLocks/>
            </p:cNvGrpSpPr>
            <p:nvPr/>
          </p:nvGrpSpPr>
          <p:grpSpPr bwMode="auto">
            <a:xfrm>
              <a:off x="366" y="2307"/>
              <a:ext cx="243" cy="196"/>
              <a:chOff x="366" y="2307"/>
              <a:chExt cx="243" cy="196"/>
            </a:xfrm>
            <a:grpFill/>
          </p:grpSpPr>
          <p:sp>
            <p:nvSpPr>
              <p:cNvPr id="2239" name="Freeform 5"/>
              <p:cNvSpPr>
                <a:spLocks/>
              </p:cNvSpPr>
              <p:nvPr/>
            </p:nvSpPr>
            <p:spPr bwMode="auto">
              <a:xfrm>
                <a:off x="366" y="2332"/>
                <a:ext cx="19" cy="29"/>
              </a:xfrm>
              <a:custGeom>
                <a:avLst/>
                <a:gdLst>
                  <a:gd name="T0" fmla="*/ 0 w 19"/>
                  <a:gd name="T1" fmla="*/ 28 h 29"/>
                  <a:gd name="T2" fmla="*/ 0 w 19"/>
                  <a:gd name="T3" fmla="*/ 20 h 29"/>
                  <a:gd name="T4" fmla="*/ 10 w 19"/>
                  <a:gd name="T5" fmla="*/ 0 h 29"/>
                  <a:gd name="T6" fmla="*/ 18 w 19"/>
                  <a:gd name="T7" fmla="*/ 6 h 29"/>
                  <a:gd name="T8" fmla="*/ 9 w 19"/>
                  <a:gd name="T9" fmla="*/ 28 h 29"/>
                  <a:gd name="T10" fmla="*/ 0 w 19"/>
                  <a:gd name="T11" fmla="*/ 28 h 2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29"/>
                  <a:gd name="T20" fmla="*/ 19 w 19"/>
                  <a:gd name="T21" fmla="*/ 29 h 2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29">
                    <a:moveTo>
                      <a:pt x="0" y="28"/>
                    </a:moveTo>
                    <a:lnTo>
                      <a:pt x="0" y="20"/>
                    </a:lnTo>
                    <a:lnTo>
                      <a:pt x="10" y="0"/>
                    </a:lnTo>
                    <a:lnTo>
                      <a:pt x="18" y="6"/>
                    </a:lnTo>
                    <a:lnTo>
                      <a:pt x="9" y="28"/>
                    </a:lnTo>
                    <a:lnTo>
                      <a:pt x="0" y="28"/>
                    </a:lnTo>
                  </a:path>
                </a:pathLst>
              </a:custGeom>
              <a:grp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40" name="Freeform 6"/>
              <p:cNvSpPr>
                <a:spLocks/>
              </p:cNvSpPr>
              <p:nvPr/>
            </p:nvSpPr>
            <p:spPr bwMode="auto">
              <a:xfrm>
                <a:off x="392" y="2307"/>
                <a:ext cx="36" cy="37"/>
              </a:xfrm>
              <a:custGeom>
                <a:avLst/>
                <a:gdLst>
                  <a:gd name="T0" fmla="*/ 8 w 36"/>
                  <a:gd name="T1" fmla="*/ 4 h 37"/>
                  <a:gd name="T2" fmla="*/ 0 w 36"/>
                  <a:gd name="T3" fmla="*/ 21 h 37"/>
                  <a:gd name="T4" fmla="*/ 13 w 36"/>
                  <a:gd name="T5" fmla="*/ 33 h 37"/>
                  <a:gd name="T6" fmla="*/ 29 w 36"/>
                  <a:gd name="T7" fmla="*/ 36 h 37"/>
                  <a:gd name="T8" fmla="*/ 35 w 36"/>
                  <a:gd name="T9" fmla="*/ 22 h 37"/>
                  <a:gd name="T10" fmla="*/ 31 w 36"/>
                  <a:gd name="T11" fmla="*/ 0 h 37"/>
                  <a:gd name="T12" fmla="*/ 8 w 36"/>
                  <a:gd name="T13" fmla="*/ 4 h 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6"/>
                  <a:gd name="T22" fmla="*/ 0 h 37"/>
                  <a:gd name="T23" fmla="*/ 36 w 36"/>
                  <a:gd name="T24" fmla="*/ 37 h 3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6" h="37">
                    <a:moveTo>
                      <a:pt x="8" y="4"/>
                    </a:moveTo>
                    <a:lnTo>
                      <a:pt x="0" y="21"/>
                    </a:lnTo>
                    <a:lnTo>
                      <a:pt x="13" y="33"/>
                    </a:lnTo>
                    <a:lnTo>
                      <a:pt x="29" y="36"/>
                    </a:lnTo>
                    <a:lnTo>
                      <a:pt x="35" y="22"/>
                    </a:lnTo>
                    <a:lnTo>
                      <a:pt x="31" y="0"/>
                    </a:lnTo>
                    <a:lnTo>
                      <a:pt x="8" y="4"/>
                    </a:lnTo>
                  </a:path>
                </a:pathLst>
              </a:custGeom>
              <a:grp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41" name="Freeform 7"/>
              <p:cNvSpPr>
                <a:spLocks/>
              </p:cNvSpPr>
              <p:nvPr/>
            </p:nvSpPr>
            <p:spPr bwMode="auto">
              <a:xfrm>
                <a:off x="425" y="2332"/>
                <a:ext cx="53" cy="41"/>
              </a:xfrm>
              <a:custGeom>
                <a:avLst/>
                <a:gdLst>
                  <a:gd name="T0" fmla="*/ 0 w 53"/>
                  <a:gd name="T1" fmla="*/ 14 h 41"/>
                  <a:gd name="T2" fmla="*/ 36 w 53"/>
                  <a:gd name="T3" fmla="*/ 0 h 41"/>
                  <a:gd name="T4" fmla="*/ 42 w 53"/>
                  <a:gd name="T5" fmla="*/ 17 h 41"/>
                  <a:gd name="T6" fmla="*/ 49 w 53"/>
                  <a:gd name="T7" fmla="*/ 21 h 41"/>
                  <a:gd name="T8" fmla="*/ 52 w 53"/>
                  <a:gd name="T9" fmla="*/ 35 h 41"/>
                  <a:gd name="T10" fmla="*/ 34 w 53"/>
                  <a:gd name="T11" fmla="*/ 37 h 41"/>
                  <a:gd name="T12" fmla="*/ 22 w 53"/>
                  <a:gd name="T13" fmla="*/ 40 h 41"/>
                  <a:gd name="T14" fmla="*/ 0 w 53"/>
                  <a:gd name="T15" fmla="*/ 14 h 4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3"/>
                  <a:gd name="T25" fmla="*/ 0 h 41"/>
                  <a:gd name="T26" fmla="*/ 53 w 53"/>
                  <a:gd name="T27" fmla="*/ 41 h 4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3" h="41">
                    <a:moveTo>
                      <a:pt x="0" y="14"/>
                    </a:moveTo>
                    <a:lnTo>
                      <a:pt x="36" y="0"/>
                    </a:lnTo>
                    <a:lnTo>
                      <a:pt x="42" y="17"/>
                    </a:lnTo>
                    <a:lnTo>
                      <a:pt x="49" y="21"/>
                    </a:lnTo>
                    <a:lnTo>
                      <a:pt x="52" y="35"/>
                    </a:lnTo>
                    <a:lnTo>
                      <a:pt x="34" y="37"/>
                    </a:lnTo>
                    <a:lnTo>
                      <a:pt x="22" y="40"/>
                    </a:lnTo>
                    <a:lnTo>
                      <a:pt x="0" y="14"/>
                    </a:lnTo>
                  </a:path>
                </a:pathLst>
              </a:custGeom>
              <a:grp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42" name="Freeform 8"/>
              <p:cNvSpPr>
                <a:spLocks/>
              </p:cNvSpPr>
              <p:nvPr/>
            </p:nvSpPr>
            <p:spPr bwMode="auto">
              <a:xfrm>
                <a:off x="478" y="2362"/>
                <a:ext cx="43" cy="22"/>
              </a:xfrm>
              <a:custGeom>
                <a:avLst/>
                <a:gdLst>
                  <a:gd name="T0" fmla="*/ 6 w 43"/>
                  <a:gd name="T1" fmla="*/ 1 h 22"/>
                  <a:gd name="T2" fmla="*/ 0 w 43"/>
                  <a:gd name="T3" fmla="*/ 20 h 22"/>
                  <a:gd name="T4" fmla="*/ 11 w 43"/>
                  <a:gd name="T5" fmla="*/ 21 h 22"/>
                  <a:gd name="T6" fmla="*/ 18 w 43"/>
                  <a:gd name="T7" fmla="*/ 17 h 22"/>
                  <a:gd name="T8" fmla="*/ 31 w 43"/>
                  <a:gd name="T9" fmla="*/ 17 h 22"/>
                  <a:gd name="T10" fmla="*/ 42 w 43"/>
                  <a:gd name="T11" fmla="*/ 9 h 22"/>
                  <a:gd name="T12" fmla="*/ 35 w 43"/>
                  <a:gd name="T13" fmla="*/ 6 h 22"/>
                  <a:gd name="T14" fmla="*/ 29 w 43"/>
                  <a:gd name="T15" fmla="*/ 0 h 22"/>
                  <a:gd name="T16" fmla="*/ 6 w 43"/>
                  <a:gd name="T17" fmla="*/ 1 h 2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3"/>
                  <a:gd name="T28" fmla="*/ 0 h 22"/>
                  <a:gd name="T29" fmla="*/ 43 w 43"/>
                  <a:gd name="T30" fmla="*/ 22 h 2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3" h="22">
                    <a:moveTo>
                      <a:pt x="6" y="1"/>
                    </a:moveTo>
                    <a:lnTo>
                      <a:pt x="0" y="20"/>
                    </a:lnTo>
                    <a:lnTo>
                      <a:pt x="11" y="21"/>
                    </a:lnTo>
                    <a:lnTo>
                      <a:pt x="18" y="17"/>
                    </a:lnTo>
                    <a:lnTo>
                      <a:pt x="31" y="17"/>
                    </a:lnTo>
                    <a:lnTo>
                      <a:pt x="42" y="9"/>
                    </a:lnTo>
                    <a:lnTo>
                      <a:pt x="35" y="6"/>
                    </a:lnTo>
                    <a:lnTo>
                      <a:pt x="29" y="0"/>
                    </a:lnTo>
                    <a:lnTo>
                      <a:pt x="6" y="1"/>
                    </a:lnTo>
                  </a:path>
                </a:pathLst>
              </a:custGeom>
              <a:grp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43" name="Freeform 9"/>
              <p:cNvSpPr>
                <a:spLocks/>
              </p:cNvSpPr>
              <p:nvPr/>
            </p:nvSpPr>
            <p:spPr bwMode="auto">
              <a:xfrm>
                <a:off x="491" y="2392"/>
                <a:ext cx="17" cy="16"/>
              </a:xfrm>
              <a:custGeom>
                <a:avLst/>
                <a:gdLst>
                  <a:gd name="T0" fmla="*/ 14 w 17"/>
                  <a:gd name="T1" fmla="*/ 0 h 16"/>
                  <a:gd name="T2" fmla="*/ 0 w 17"/>
                  <a:gd name="T3" fmla="*/ 1 h 16"/>
                  <a:gd name="T4" fmla="*/ 2 w 17"/>
                  <a:gd name="T5" fmla="*/ 15 h 16"/>
                  <a:gd name="T6" fmla="*/ 16 w 17"/>
                  <a:gd name="T7" fmla="*/ 12 h 16"/>
                  <a:gd name="T8" fmla="*/ 14 w 17"/>
                  <a:gd name="T9" fmla="*/ 0 h 1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7"/>
                  <a:gd name="T16" fmla="*/ 0 h 16"/>
                  <a:gd name="T17" fmla="*/ 17 w 17"/>
                  <a:gd name="T18" fmla="*/ 16 h 1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7" h="16">
                    <a:moveTo>
                      <a:pt x="14" y="0"/>
                    </a:moveTo>
                    <a:lnTo>
                      <a:pt x="0" y="1"/>
                    </a:lnTo>
                    <a:lnTo>
                      <a:pt x="2" y="15"/>
                    </a:lnTo>
                    <a:lnTo>
                      <a:pt x="16" y="12"/>
                    </a:lnTo>
                    <a:lnTo>
                      <a:pt x="14" y="0"/>
                    </a:lnTo>
                  </a:path>
                </a:pathLst>
              </a:custGeom>
              <a:grp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44" name="Freeform 10"/>
              <p:cNvSpPr>
                <a:spLocks/>
              </p:cNvSpPr>
              <p:nvPr/>
            </p:nvSpPr>
            <p:spPr bwMode="auto">
              <a:xfrm>
                <a:off x="509" y="2408"/>
                <a:ext cx="12" cy="16"/>
              </a:xfrm>
              <a:custGeom>
                <a:avLst/>
                <a:gdLst>
                  <a:gd name="T0" fmla="*/ 0 w 12"/>
                  <a:gd name="T1" fmla="*/ 6 h 16"/>
                  <a:gd name="T2" fmla="*/ 11 w 12"/>
                  <a:gd name="T3" fmla="*/ 0 h 16"/>
                  <a:gd name="T4" fmla="*/ 11 w 12"/>
                  <a:gd name="T5" fmla="*/ 13 h 16"/>
                  <a:gd name="T6" fmla="*/ 4 w 12"/>
                  <a:gd name="T7" fmla="*/ 15 h 16"/>
                  <a:gd name="T8" fmla="*/ 0 w 12"/>
                  <a:gd name="T9" fmla="*/ 6 h 1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"/>
                  <a:gd name="T16" fmla="*/ 0 h 16"/>
                  <a:gd name="T17" fmla="*/ 12 w 12"/>
                  <a:gd name="T18" fmla="*/ 16 h 1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" h="16">
                    <a:moveTo>
                      <a:pt x="0" y="6"/>
                    </a:moveTo>
                    <a:lnTo>
                      <a:pt x="11" y="0"/>
                    </a:lnTo>
                    <a:lnTo>
                      <a:pt x="11" y="13"/>
                    </a:lnTo>
                    <a:lnTo>
                      <a:pt x="4" y="15"/>
                    </a:lnTo>
                    <a:lnTo>
                      <a:pt x="0" y="6"/>
                    </a:lnTo>
                  </a:path>
                </a:pathLst>
              </a:custGeom>
              <a:grp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45" name="Freeform 11"/>
              <p:cNvSpPr>
                <a:spLocks/>
              </p:cNvSpPr>
              <p:nvPr/>
            </p:nvSpPr>
            <p:spPr bwMode="auto">
              <a:xfrm>
                <a:off x="538" y="2415"/>
                <a:ext cx="71" cy="88"/>
              </a:xfrm>
              <a:custGeom>
                <a:avLst/>
                <a:gdLst>
                  <a:gd name="T0" fmla="*/ 12 w 71"/>
                  <a:gd name="T1" fmla="*/ 0 h 88"/>
                  <a:gd name="T2" fmla="*/ 0 w 71"/>
                  <a:gd name="T3" fmla="*/ 33 h 88"/>
                  <a:gd name="T4" fmla="*/ 8 w 71"/>
                  <a:gd name="T5" fmla="*/ 49 h 88"/>
                  <a:gd name="T6" fmla="*/ 8 w 71"/>
                  <a:gd name="T7" fmla="*/ 79 h 88"/>
                  <a:gd name="T8" fmla="*/ 25 w 71"/>
                  <a:gd name="T9" fmla="*/ 87 h 88"/>
                  <a:gd name="T10" fmla="*/ 33 w 71"/>
                  <a:gd name="T11" fmla="*/ 70 h 88"/>
                  <a:gd name="T12" fmla="*/ 54 w 71"/>
                  <a:gd name="T13" fmla="*/ 66 h 88"/>
                  <a:gd name="T14" fmla="*/ 70 w 71"/>
                  <a:gd name="T15" fmla="*/ 47 h 88"/>
                  <a:gd name="T16" fmla="*/ 53 w 71"/>
                  <a:gd name="T17" fmla="*/ 17 h 88"/>
                  <a:gd name="T18" fmla="*/ 12 w 71"/>
                  <a:gd name="T19" fmla="*/ 0 h 8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71"/>
                  <a:gd name="T31" fmla="*/ 0 h 88"/>
                  <a:gd name="T32" fmla="*/ 71 w 71"/>
                  <a:gd name="T33" fmla="*/ 88 h 8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71" h="88">
                    <a:moveTo>
                      <a:pt x="12" y="0"/>
                    </a:moveTo>
                    <a:lnTo>
                      <a:pt x="0" y="33"/>
                    </a:lnTo>
                    <a:lnTo>
                      <a:pt x="8" y="49"/>
                    </a:lnTo>
                    <a:lnTo>
                      <a:pt x="8" y="79"/>
                    </a:lnTo>
                    <a:lnTo>
                      <a:pt x="25" y="87"/>
                    </a:lnTo>
                    <a:lnTo>
                      <a:pt x="33" y="70"/>
                    </a:lnTo>
                    <a:lnTo>
                      <a:pt x="54" y="66"/>
                    </a:lnTo>
                    <a:lnTo>
                      <a:pt x="70" y="47"/>
                    </a:lnTo>
                    <a:lnTo>
                      <a:pt x="53" y="17"/>
                    </a:lnTo>
                    <a:lnTo>
                      <a:pt x="12" y="0"/>
                    </a:lnTo>
                  </a:path>
                </a:pathLst>
              </a:custGeom>
              <a:grp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2238" name="Freeform 12"/>
            <p:cNvSpPr>
              <a:spLocks/>
            </p:cNvSpPr>
            <p:nvPr/>
          </p:nvSpPr>
          <p:spPr bwMode="auto">
            <a:xfrm>
              <a:off x="513" y="2375"/>
              <a:ext cx="40" cy="35"/>
            </a:xfrm>
            <a:custGeom>
              <a:avLst/>
              <a:gdLst>
                <a:gd name="T0" fmla="*/ 8 w 40"/>
                <a:gd name="T1" fmla="*/ 0 h 35"/>
                <a:gd name="T2" fmla="*/ 0 w 40"/>
                <a:gd name="T3" fmla="*/ 10 h 35"/>
                <a:gd name="T4" fmla="*/ 3 w 40"/>
                <a:gd name="T5" fmla="*/ 18 h 35"/>
                <a:gd name="T6" fmla="*/ 11 w 40"/>
                <a:gd name="T7" fmla="*/ 21 h 35"/>
                <a:gd name="T8" fmla="*/ 18 w 40"/>
                <a:gd name="T9" fmla="*/ 34 h 35"/>
                <a:gd name="T10" fmla="*/ 39 w 40"/>
                <a:gd name="T11" fmla="*/ 29 h 35"/>
                <a:gd name="T12" fmla="*/ 39 w 40"/>
                <a:gd name="T13" fmla="*/ 15 h 35"/>
                <a:gd name="T14" fmla="*/ 24 w 40"/>
                <a:gd name="T15" fmla="*/ 3 h 35"/>
                <a:gd name="T16" fmla="*/ 8 w 40"/>
                <a:gd name="T17" fmla="*/ 0 h 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0"/>
                <a:gd name="T28" fmla="*/ 0 h 35"/>
                <a:gd name="T29" fmla="*/ 40 w 40"/>
                <a:gd name="T30" fmla="*/ 35 h 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0" h="35">
                  <a:moveTo>
                    <a:pt x="8" y="0"/>
                  </a:moveTo>
                  <a:lnTo>
                    <a:pt x="0" y="10"/>
                  </a:lnTo>
                  <a:lnTo>
                    <a:pt x="3" y="18"/>
                  </a:lnTo>
                  <a:lnTo>
                    <a:pt x="11" y="21"/>
                  </a:lnTo>
                  <a:lnTo>
                    <a:pt x="18" y="34"/>
                  </a:lnTo>
                  <a:lnTo>
                    <a:pt x="39" y="29"/>
                  </a:lnTo>
                  <a:lnTo>
                    <a:pt x="39" y="15"/>
                  </a:lnTo>
                  <a:lnTo>
                    <a:pt x="24" y="3"/>
                  </a:lnTo>
                  <a:lnTo>
                    <a:pt x="8" y="0"/>
                  </a:lnTo>
                </a:path>
              </a:pathLst>
            </a:custGeom>
            <a:grp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052" name="Freeform 14"/>
          <p:cNvSpPr>
            <a:spLocks/>
          </p:cNvSpPr>
          <p:nvPr/>
        </p:nvSpPr>
        <p:spPr bwMode="auto">
          <a:xfrm>
            <a:off x="8247932" y="617797"/>
            <a:ext cx="598487" cy="974725"/>
          </a:xfrm>
          <a:custGeom>
            <a:avLst/>
            <a:gdLst>
              <a:gd name="T0" fmla="*/ 2147483647 w 340"/>
              <a:gd name="T1" fmla="*/ 2147483647 h 543"/>
              <a:gd name="T2" fmla="*/ 2147483647 w 340"/>
              <a:gd name="T3" fmla="*/ 2147483647 h 543"/>
              <a:gd name="T4" fmla="*/ 2147483647 w 340"/>
              <a:gd name="T5" fmla="*/ 2147483647 h 543"/>
              <a:gd name="T6" fmla="*/ 2147483647 w 340"/>
              <a:gd name="T7" fmla="*/ 2147483647 h 543"/>
              <a:gd name="T8" fmla="*/ 2147483647 w 340"/>
              <a:gd name="T9" fmla="*/ 2147483647 h 543"/>
              <a:gd name="T10" fmla="*/ 2147483647 w 340"/>
              <a:gd name="T11" fmla="*/ 2147483647 h 543"/>
              <a:gd name="T12" fmla="*/ 2147483647 w 340"/>
              <a:gd name="T13" fmla="*/ 2147483647 h 543"/>
              <a:gd name="T14" fmla="*/ 0 w 340"/>
              <a:gd name="T15" fmla="*/ 2147483647 h 543"/>
              <a:gd name="T16" fmla="*/ 2147483647 w 340"/>
              <a:gd name="T17" fmla="*/ 2147483647 h 543"/>
              <a:gd name="T18" fmla="*/ 2147483647 w 340"/>
              <a:gd name="T19" fmla="*/ 2147483647 h 543"/>
              <a:gd name="T20" fmla="*/ 2147483647 w 340"/>
              <a:gd name="T21" fmla="*/ 2147483647 h 543"/>
              <a:gd name="T22" fmla="*/ 2147483647 w 340"/>
              <a:gd name="T23" fmla="*/ 2147483647 h 543"/>
              <a:gd name="T24" fmla="*/ 2147483647 w 340"/>
              <a:gd name="T25" fmla="*/ 2147483647 h 543"/>
              <a:gd name="T26" fmla="*/ 2147483647 w 340"/>
              <a:gd name="T27" fmla="*/ 2147483647 h 543"/>
              <a:gd name="T28" fmla="*/ 2147483647 w 340"/>
              <a:gd name="T29" fmla="*/ 2147483647 h 543"/>
              <a:gd name="T30" fmla="*/ 2147483647 w 340"/>
              <a:gd name="T31" fmla="*/ 2147483647 h 543"/>
              <a:gd name="T32" fmla="*/ 2147483647 w 340"/>
              <a:gd name="T33" fmla="*/ 2147483647 h 543"/>
              <a:gd name="T34" fmla="*/ 2147483647 w 340"/>
              <a:gd name="T35" fmla="*/ 2147483647 h 543"/>
              <a:gd name="T36" fmla="*/ 2147483647 w 340"/>
              <a:gd name="T37" fmla="*/ 2147483647 h 543"/>
              <a:gd name="T38" fmla="*/ 2147483647 w 340"/>
              <a:gd name="T39" fmla="*/ 2147483647 h 543"/>
              <a:gd name="T40" fmla="*/ 2147483647 w 340"/>
              <a:gd name="T41" fmla="*/ 2147483647 h 543"/>
              <a:gd name="T42" fmla="*/ 2147483647 w 340"/>
              <a:gd name="T43" fmla="*/ 2147483647 h 543"/>
              <a:gd name="T44" fmla="*/ 2147483647 w 340"/>
              <a:gd name="T45" fmla="*/ 2147483647 h 543"/>
              <a:gd name="T46" fmla="*/ 2147483647 w 340"/>
              <a:gd name="T47" fmla="*/ 2147483647 h 543"/>
              <a:gd name="T48" fmla="*/ 2147483647 w 340"/>
              <a:gd name="T49" fmla="*/ 0 h 543"/>
              <a:gd name="T50" fmla="*/ 2147483647 w 340"/>
              <a:gd name="T51" fmla="*/ 2147483647 h 543"/>
              <a:gd name="T52" fmla="*/ 2147483647 w 340"/>
              <a:gd name="T53" fmla="*/ 2147483647 h 543"/>
              <a:gd name="T54" fmla="*/ 2147483647 w 340"/>
              <a:gd name="T55" fmla="*/ 2147483647 h 54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340"/>
              <a:gd name="T85" fmla="*/ 0 h 543"/>
              <a:gd name="T86" fmla="*/ 340 w 340"/>
              <a:gd name="T87" fmla="*/ 543 h 54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340" h="543">
                <a:moveTo>
                  <a:pt x="79" y="17"/>
                </a:moveTo>
                <a:lnTo>
                  <a:pt x="29" y="117"/>
                </a:lnTo>
                <a:lnTo>
                  <a:pt x="53" y="154"/>
                </a:lnTo>
                <a:lnTo>
                  <a:pt x="29" y="199"/>
                </a:lnTo>
                <a:lnTo>
                  <a:pt x="44" y="214"/>
                </a:lnTo>
                <a:lnTo>
                  <a:pt x="34" y="245"/>
                </a:lnTo>
                <a:lnTo>
                  <a:pt x="34" y="295"/>
                </a:lnTo>
                <a:lnTo>
                  <a:pt x="0" y="314"/>
                </a:lnTo>
                <a:lnTo>
                  <a:pt x="13" y="329"/>
                </a:lnTo>
                <a:lnTo>
                  <a:pt x="84" y="518"/>
                </a:lnTo>
                <a:lnTo>
                  <a:pt x="140" y="542"/>
                </a:lnTo>
                <a:lnTo>
                  <a:pt x="137" y="503"/>
                </a:lnTo>
                <a:lnTo>
                  <a:pt x="165" y="473"/>
                </a:lnTo>
                <a:lnTo>
                  <a:pt x="155" y="441"/>
                </a:lnTo>
                <a:lnTo>
                  <a:pt x="224" y="402"/>
                </a:lnTo>
                <a:lnTo>
                  <a:pt x="228" y="350"/>
                </a:lnTo>
                <a:lnTo>
                  <a:pt x="268" y="346"/>
                </a:lnTo>
                <a:lnTo>
                  <a:pt x="300" y="306"/>
                </a:lnTo>
                <a:lnTo>
                  <a:pt x="339" y="279"/>
                </a:lnTo>
                <a:lnTo>
                  <a:pt x="339" y="245"/>
                </a:lnTo>
                <a:lnTo>
                  <a:pt x="286" y="235"/>
                </a:lnTo>
                <a:lnTo>
                  <a:pt x="276" y="198"/>
                </a:lnTo>
                <a:lnTo>
                  <a:pt x="223" y="192"/>
                </a:lnTo>
                <a:lnTo>
                  <a:pt x="179" y="32"/>
                </a:lnTo>
                <a:lnTo>
                  <a:pt x="160" y="0"/>
                </a:lnTo>
                <a:lnTo>
                  <a:pt x="107" y="14"/>
                </a:lnTo>
                <a:lnTo>
                  <a:pt x="97" y="29"/>
                </a:lnTo>
                <a:lnTo>
                  <a:pt x="79" y="17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53" name="Freeform 15"/>
          <p:cNvSpPr>
            <a:spLocks/>
          </p:cNvSpPr>
          <p:nvPr/>
        </p:nvSpPr>
        <p:spPr bwMode="auto">
          <a:xfrm>
            <a:off x="7386641" y="2516192"/>
            <a:ext cx="766762" cy="338137"/>
          </a:xfrm>
          <a:custGeom>
            <a:avLst/>
            <a:gdLst>
              <a:gd name="T0" fmla="*/ 0 w 437"/>
              <a:gd name="T1" fmla="*/ 2147483647 h 188"/>
              <a:gd name="T2" fmla="*/ 2147483647 w 437"/>
              <a:gd name="T3" fmla="*/ 0 h 188"/>
              <a:gd name="T4" fmla="*/ 2147483647 w 437"/>
              <a:gd name="T5" fmla="*/ 2147483647 h 188"/>
              <a:gd name="T6" fmla="*/ 2147483647 w 437"/>
              <a:gd name="T7" fmla="*/ 2147483647 h 188"/>
              <a:gd name="T8" fmla="*/ 2147483647 w 437"/>
              <a:gd name="T9" fmla="*/ 2147483647 h 188"/>
              <a:gd name="T10" fmla="*/ 2147483647 w 437"/>
              <a:gd name="T11" fmla="*/ 2147483647 h 188"/>
              <a:gd name="T12" fmla="*/ 2147483647 w 437"/>
              <a:gd name="T13" fmla="*/ 2147483647 h 188"/>
              <a:gd name="T14" fmla="*/ 2147483647 w 437"/>
              <a:gd name="T15" fmla="*/ 2147483647 h 188"/>
              <a:gd name="T16" fmla="*/ 2147483647 w 437"/>
              <a:gd name="T17" fmla="*/ 2147483647 h 188"/>
              <a:gd name="T18" fmla="*/ 2147483647 w 437"/>
              <a:gd name="T19" fmla="*/ 2147483647 h 188"/>
              <a:gd name="T20" fmla="*/ 2147483647 w 437"/>
              <a:gd name="T21" fmla="*/ 2147483647 h 188"/>
              <a:gd name="T22" fmla="*/ 2147483647 w 437"/>
              <a:gd name="T23" fmla="*/ 2147483647 h 188"/>
              <a:gd name="T24" fmla="*/ 2147483647 w 437"/>
              <a:gd name="T25" fmla="*/ 2147483647 h 188"/>
              <a:gd name="T26" fmla="*/ 2147483647 w 437"/>
              <a:gd name="T27" fmla="*/ 2147483647 h 188"/>
              <a:gd name="T28" fmla="*/ 2147483647 w 437"/>
              <a:gd name="T29" fmla="*/ 2147483647 h 188"/>
              <a:gd name="T30" fmla="*/ 2147483647 w 437"/>
              <a:gd name="T31" fmla="*/ 2147483647 h 188"/>
              <a:gd name="T32" fmla="*/ 0 w 437"/>
              <a:gd name="T33" fmla="*/ 2147483647 h 1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37"/>
              <a:gd name="T52" fmla="*/ 0 h 188"/>
              <a:gd name="T53" fmla="*/ 437 w 437"/>
              <a:gd name="T54" fmla="*/ 188 h 18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37" h="188">
                <a:moveTo>
                  <a:pt x="0" y="64"/>
                </a:moveTo>
                <a:lnTo>
                  <a:pt x="325" y="0"/>
                </a:lnTo>
                <a:lnTo>
                  <a:pt x="378" y="128"/>
                </a:lnTo>
                <a:lnTo>
                  <a:pt x="434" y="115"/>
                </a:lnTo>
                <a:lnTo>
                  <a:pt x="436" y="179"/>
                </a:lnTo>
                <a:lnTo>
                  <a:pt x="391" y="187"/>
                </a:lnTo>
                <a:lnTo>
                  <a:pt x="350" y="145"/>
                </a:lnTo>
                <a:lnTo>
                  <a:pt x="325" y="94"/>
                </a:lnTo>
                <a:lnTo>
                  <a:pt x="320" y="24"/>
                </a:lnTo>
                <a:lnTo>
                  <a:pt x="300" y="59"/>
                </a:lnTo>
                <a:lnTo>
                  <a:pt x="323" y="165"/>
                </a:lnTo>
                <a:lnTo>
                  <a:pt x="228" y="180"/>
                </a:lnTo>
                <a:lnTo>
                  <a:pt x="224" y="103"/>
                </a:lnTo>
                <a:lnTo>
                  <a:pt x="166" y="69"/>
                </a:lnTo>
                <a:lnTo>
                  <a:pt x="116" y="61"/>
                </a:lnTo>
                <a:lnTo>
                  <a:pt x="13" y="115"/>
                </a:lnTo>
                <a:lnTo>
                  <a:pt x="0" y="64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054" name="Freeform 16"/>
          <p:cNvSpPr>
            <a:spLocks/>
          </p:cNvSpPr>
          <p:nvPr/>
        </p:nvSpPr>
        <p:spPr bwMode="auto">
          <a:xfrm>
            <a:off x="1152937" y="678041"/>
            <a:ext cx="1014413" cy="790575"/>
          </a:xfrm>
          <a:custGeom>
            <a:avLst/>
            <a:gdLst>
              <a:gd name="T0" fmla="*/ 2147483647 w 578"/>
              <a:gd name="T1" fmla="*/ 0 h 441"/>
              <a:gd name="T2" fmla="*/ 2147483647 w 578"/>
              <a:gd name="T3" fmla="*/ 2147483647 h 441"/>
              <a:gd name="T4" fmla="*/ 2147483647 w 578"/>
              <a:gd name="T5" fmla="*/ 2147483647 h 441"/>
              <a:gd name="T6" fmla="*/ 2147483647 w 578"/>
              <a:gd name="T7" fmla="*/ 2147483647 h 441"/>
              <a:gd name="T8" fmla="*/ 2147483647 w 578"/>
              <a:gd name="T9" fmla="*/ 2147483647 h 441"/>
              <a:gd name="T10" fmla="*/ 2147483647 w 578"/>
              <a:gd name="T11" fmla="*/ 2147483647 h 441"/>
              <a:gd name="T12" fmla="*/ 2147483647 w 578"/>
              <a:gd name="T13" fmla="*/ 2147483647 h 441"/>
              <a:gd name="T14" fmla="*/ 2147483647 w 578"/>
              <a:gd name="T15" fmla="*/ 2147483647 h 441"/>
              <a:gd name="T16" fmla="*/ 2147483647 w 578"/>
              <a:gd name="T17" fmla="*/ 2147483647 h 441"/>
              <a:gd name="T18" fmla="*/ 2147483647 w 578"/>
              <a:gd name="T19" fmla="*/ 2147483647 h 441"/>
              <a:gd name="T20" fmla="*/ 2147483647 w 578"/>
              <a:gd name="T21" fmla="*/ 2147483647 h 441"/>
              <a:gd name="T22" fmla="*/ 2147483647 w 578"/>
              <a:gd name="T23" fmla="*/ 2147483647 h 441"/>
              <a:gd name="T24" fmla="*/ 2147483647 w 578"/>
              <a:gd name="T25" fmla="*/ 2147483647 h 441"/>
              <a:gd name="T26" fmla="*/ 2147483647 w 578"/>
              <a:gd name="T27" fmla="*/ 2147483647 h 441"/>
              <a:gd name="T28" fmla="*/ 2147483647 w 578"/>
              <a:gd name="T29" fmla="*/ 2147483647 h 441"/>
              <a:gd name="T30" fmla="*/ 2147483647 w 578"/>
              <a:gd name="T31" fmla="*/ 2147483647 h 441"/>
              <a:gd name="T32" fmla="*/ 2147483647 w 578"/>
              <a:gd name="T33" fmla="*/ 2147483647 h 441"/>
              <a:gd name="T34" fmla="*/ 2147483647 w 578"/>
              <a:gd name="T35" fmla="*/ 2147483647 h 441"/>
              <a:gd name="T36" fmla="*/ 2147483647 w 578"/>
              <a:gd name="T37" fmla="*/ 2147483647 h 441"/>
              <a:gd name="T38" fmla="*/ 2147483647 w 578"/>
              <a:gd name="T39" fmla="*/ 2147483647 h 441"/>
              <a:gd name="T40" fmla="*/ 0 w 578"/>
              <a:gd name="T41" fmla="*/ 2147483647 h 441"/>
              <a:gd name="T42" fmla="*/ 2147483647 w 578"/>
              <a:gd name="T43" fmla="*/ 2147483647 h 441"/>
              <a:gd name="T44" fmla="*/ 2147483647 w 578"/>
              <a:gd name="T45" fmla="*/ 2147483647 h 441"/>
              <a:gd name="T46" fmla="*/ 2147483647 w 578"/>
              <a:gd name="T47" fmla="*/ 2147483647 h 441"/>
              <a:gd name="T48" fmla="*/ 2147483647 w 578"/>
              <a:gd name="T49" fmla="*/ 2147483647 h 441"/>
              <a:gd name="T50" fmla="*/ 2147483647 w 578"/>
              <a:gd name="T51" fmla="*/ 2147483647 h 441"/>
              <a:gd name="T52" fmla="*/ 2147483647 w 578"/>
              <a:gd name="T53" fmla="*/ 2147483647 h 441"/>
              <a:gd name="T54" fmla="*/ 2147483647 w 578"/>
              <a:gd name="T55" fmla="*/ 2147483647 h 441"/>
              <a:gd name="T56" fmla="*/ 2147483647 w 578"/>
              <a:gd name="T57" fmla="*/ 2147483647 h 441"/>
              <a:gd name="T58" fmla="*/ 2147483647 w 578"/>
              <a:gd name="T59" fmla="*/ 2147483647 h 441"/>
              <a:gd name="T60" fmla="*/ 2147483647 w 578"/>
              <a:gd name="T61" fmla="*/ 2147483647 h 441"/>
              <a:gd name="T62" fmla="*/ 2147483647 w 578"/>
              <a:gd name="T63" fmla="*/ 2147483647 h 441"/>
              <a:gd name="T64" fmla="*/ 2147483647 w 578"/>
              <a:gd name="T65" fmla="*/ 2147483647 h 441"/>
              <a:gd name="T66" fmla="*/ 2147483647 w 578"/>
              <a:gd name="T67" fmla="*/ 2147483647 h 441"/>
              <a:gd name="T68" fmla="*/ 2147483647 w 578"/>
              <a:gd name="T69" fmla="*/ 2147483647 h 441"/>
              <a:gd name="T70" fmla="*/ 2147483647 w 578"/>
              <a:gd name="T71" fmla="*/ 2147483647 h 441"/>
              <a:gd name="T72" fmla="*/ 2147483647 w 578"/>
              <a:gd name="T73" fmla="*/ 2147483647 h 441"/>
              <a:gd name="T74" fmla="*/ 2147483647 w 578"/>
              <a:gd name="T75" fmla="*/ 0 h 44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78"/>
              <a:gd name="T115" fmla="*/ 0 h 441"/>
              <a:gd name="T116" fmla="*/ 578 w 578"/>
              <a:gd name="T117" fmla="*/ 441 h 44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78" h="441">
                <a:moveTo>
                  <a:pt x="146" y="0"/>
                </a:moveTo>
                <a:lnTo>
                  <a:pt x="264" y="34"/>
                </a:lnTo>
                <a:lnTo>
                  <a:pt x="355" y="56"/>
                </a:lnTo>
                <a:lnTo>
                  <a:pt x="399" y="66"/>
                </a:lnTo>
                <a:lnTo>
                  <a:pt x="444" y="72"/>
                </a:lnTo>
                <a:lnTo>
                  <a:pt x="504" y="84"/>
                </a:lnTo>
                <a:lnTo>
                  <a:pt x="577" y="98"/>
                </a:lnTo>
                <a:lnTo>
                  <a:pt x="530" y="440"/>
                </a:lnTo>
                <a:lnTo>
                  <a:pt x="306" y="391"/>
                </a:lnTo>
                <a:lnTo>
                  <a:pt x="276" y="413"/>
                </a:lnTo>
                <a:lnTo>
                  <a:pt x="235" y="379"/>
                </a:lnTo>
                <a:lnTo>
                  <a:pt x="199" y="413"/>
                </a:lnTo>
                <a:lnTo>
                  <a:pt x="167" y="384"/>
                </a:lnTo>
                <a:lnTo>
                  <a:pt x="75" y="379"/>
                </a:lnTo>
                <a:lnTo>
                  <a:pt x="88" y="324"/>
                </a:lnTo>
                <a:lnTo>
                  <a:pt x="21" y="319"/>
                </a:lnTo>
                <a:lnTo>
                  <a:pt x="15" y="287"/>
                </a:lnTo>
                <a:lnTo>
                  <a:pt x="28" y="253"/>
                </a:lnTo>
                <a:lnTo>
                  <a:pt x="11" y="223"/>
                </a:lnTo>
                <a:lnTo>
                  <a:pt x="13" y="137"/>
                </a:lnTo>
                <a:lnTo>
                  <a:pt x="0" y="71"/>
                </a:lnTo>
                <a:lnTo>
                  <a:pt x="8" y="46"/>
                </a:lnTo>
                <a:lnTo>
                  <a:pt x="37" y="56"/>
                </a:lnTo>
                <a:lnTo>
                  <a:pt x="68" y="94"/>
                </a:lnTo>
                <a:lnTo>
                  <a:pt x="125" y="103"/>
                </a:lnTo>
                <a:lnTo>
                  <a:pt x="139" y="135"/>
                </a:lnTo>
                <a:lnTo>
                  <a:pt x="112" y="135"/>
                </a:lnTo>
                <a:lnTo>
                  <a:pt x="109" y="162"/>
                </a:lnTo>
                <a:lnTo>
                  <a:pt x="125" y="165"/>
                </a:lnTo>
                <a:lnTo>
                  <a:pt x="131" y="192"/>
                </a:lnTo>
                <a:lnTo>
                  <a:pt x="97" y="212"/>
                </a:lnTo>
                <a:lnTo>
                  <a:pt x="97" y="231"/>
                </a:lnTo>
                <a:lnTo>
                  <a:pt x="136" y="231"/>
                </a:lnTo>
                <a:lnTo>
                  <a:pt x="146" y="184"/>
                </a:lnTo>
                <a:lnTo>
                  <a:pt x="175" y="155"/>
                </a:lnTo>
                <a:lnTo>
                  <a:pt x="139" y="81"/>
                </a:lnTo>
                <a:lnTo>
                  <a:pt x="162" y="57"/>
                </a:lnTo>
                <a:lnTo>
                  <a:pt x="146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55" name="Freeform 17"/>
          <p:cNvSpPr>
            <a:spLocks/>
          </p:cNvSpPr>
          <p:nvPr/>
        </p:nvSpPr>
        <p:spPr bwMode="auto">
          <a:xfrm>
            <a:off x="912613" y="1248489"/>
            <a:ext cx="1266825" cy="1028700"/>
          </a:xfrm>
          <a:custGeom>
            <a:avLst/>
            <a:gdLst>
              <a:gd name="T0" fmla="*/ 2147483647 w 721"/>
              <a:gd name="T1" fmla="*/ 0 h 573"/>
              <a:gd name="T2" fmla="*/ 2147483647 w 721"/>
              <a:gd name="T3" fmla="*/ 2147483647 h 573"/>
              <a:gd name="T4" fmla="*/ 2147483647 w 721"/>
              <a:gd name="T5" fmla="*/ 2147483647 h 573"/>
              <a:gd name="T6" fmla="*/ 2147483647 w 721"/>
              <a:gd name="T7" fmla="*/ 2147483647 h 573"/>
              <a:gd name="T8" fmla="*/ 2147483647 w 721"/>
              <a:gd name="T9" fmla="*/ 2147483647 h 573"/>
              <a:gd name="T10" fmla="*/ 2147483647 w 721"/>
              <a:gd name="T11" fmla="*/ 2147483647 h 573"/>
              <a:gd name="T12" fmla="*/ 2147483647 w 721"/>
              <a:gd name="T13" fmla="*/ 2147483647 h 573"/>
              <a:gd name="T14" fmla="*/ 2147483647 w 721"/>
              <a:gd name="T15" fmla="*/ 2147483647 h 573"/>
              <a:gd name="T16" fmla="*/ 2147483647 w 721"/>
              <a:gd name="T17" fmla="*/ 2147483647 h 573"/>
              <a:gd name="T18" fmla="*/ 0 w 721"/>
              <a:gd name="T19" fmla="*/ 2147483647 h 573"/>
              <a:gd name="T20" fmla="*/ 0 w 721"/>
              <a:gd name="T21" fmla="*/ 2147483647 h 573"/>
              <a:gd name="T22" fmla="*/ 2147483647 w 721"/>
              <a:gd name="T23" fmla="*/ 2147483647 h 573"/>
              <a:gd name="T24" fmla="*/ 2147483647 w 721"/>
              <a:gd name="T25" fmla="*/ 2147483647 h 573"/>
              <a:gd name="T26" fmla="*/ 2147483647 w 721"/>
              <a:gd name="T27" fmla="*/ 2147483647 h 573"/>
              <a:gd name="T28" fmla="*/ 2147483647 w 721"/>
              <a:gd name="T29" fmla="*/ 2147483647 h 573"/>
              <a:gd name="T30" fmla="*/ 2147483647 w 721"/>
              <a:gd name="T31" fmla="*/ 2147483647 h 573"/>
              <a:gd name="T32" fmla="*/ 2147483647 w 721"/>
              <a:gd name="T33" fmla="*/ 2147483647 h 573"/>
              <a:gd name="T34" fmla="*/ 2147483647 w 721"/>
              <a:gd name="T35" fmla="*/ 2147483647 h 573"/>
              <a:gd name="T36" fmla="*/ 2147483647 w 721"/>
              <a:gd name="T37" fmla="*/ 2147483647 h 573"/>
              <a:gd name="T38" fmla="*/ 2147483647 w 721"/>
              <a:gd name="T39" fmla="*/ 2147483647 h 573"/>
              <a:gd name="T40" fmla="*/ 2147483647 w 721"/>
              <a:gd name="T41" fmla="*/ 2147483647 h 573"/>
              <a:gd name="T42" fmla="*/ 2147483647 w 721"/>
              <a:gd name="T43" fmla="*/ 2147483647 h 573"/>
              <a:gd name="T44" fmla="*/ 2147483647 w 721"/>
              <a:gd name="T45" fmla="*/ 2147483647 h 573"/>
              <a:gd name="T46" fmla="*/ 2147483647 w 721"/>
              <a:gd name="T47" fmla="*/ 2147483647 h 573"/>
              <a:gd name="T48" fmla="*/ 2147483647 w 721"/>
              <a:gd name="T49" fmla="*/ 2147483647 h 573"/>
              <a:gd name="T50" fmla="*/ 2147483647 w 721"/>
              <a:gd name="T51" fmla="*/ 2147483647 h 573"/>
              <a:gd name="T52" fmla="*/ 2147483647 w 721"/>
              <a:gd name="T53" fmla="*/ 0 h 57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721"/>
              <a:gd name="T82" fmla="*/ 0 h 573"/>
              <a:gd name="T83" fmla="*/ 721 w 721"/>
              <a:gd name="T84" fmla="*/ 573 h 573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721" h="573">
                <a:moveTo>
                  <a:pt x="157" y="0"/>
                </a:moveTo>
                <a:lnTo>
                  <a:pt x="136" y="12"/>
                </a:lnTo>
                <a:lnTo>
                  <a:pt x="123" y="62"/>
                </a:lnTo>
                <a:lnTo>
                  <a:pt x="110" y="105"/>
                </a:lnTo>
                <a:lnTo>
                  <a:pt x="101" y="138"/>
                </a:lnTo>
                <a:lnTo>
                  <a:pt x="88" y="175"/>
                </a:lnTo>
                <a:lnTo>
                  <a:pt x="73" y="213"/>
                </a:lnTo>
                <a:lnTo>
                  <a:pt x="54" y="253"/>
                </a:lnTo>
                <a:lnTo>
                  <a:pt x="28" y="300"/>
                </a:lnTo>
                <a:lnTo>
                  <a:pt x="0" y="346"/>
                </a:lnTo>
                <a:lnTo>
                  <a:pt x="0" y="445"/>
                </a:lnTo>
                <a:lnTo>
                  <a:pt x="404" y="532"/>
                </a:lnTo>
                <a:lnTo>
                  <a:pt x="590" y="572"/>
                </a:lnTo>
                <a:lnTo>
                  <a:pt x="629" y="373"/>
                </a:lnTo>
                <a:lnTo>
                  <a:pt x="654" y="356"/>
                </a:lnTo>
                <a:lnTo>
                  <a:pt x="631" y="312"/>
                </a:lnTo>
                <a:lnTo>
                  <a:pt x="642" y="267"/>
                </a:lnTo>
                <a:lnTo>
                  <a:pt x="720" y="191"/>
                </a:lnTo>
                <a:lnTo>
                  <a:pt x="666" y="121"/>
                </a:lnTo>
                <a:lnTo>
                  <a:pt x="443" y="73"/>
                </a:lnTo>
                <a:lnTo>
                  <a:pt x="412" y="93"/>
                </a:lnTo>
                <a:lnTo>
                  <a:pt x="371" y="59"/>
                </a:lnTo>
                <a:lnTo>
                  <a:pt x="336" y="94"/>
                </a:lnTo>
                <a:lnTo>
                  <a:pt x="302" y="59"/>
                </a:lnTo>
                <a:lnTo>
                  <a:pt x="212" y="61"/>
                </a:lnTo>
                <a:lnTo>
                  <a:pt x="224" y="5"/>
                </a:lnTo>
                <a:lnTo>
                  <a:pt x="157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56" name="Freeform 18"/>
          <p:cNvSpPr>
            <a:spLocks/>
          </p:cNvSpPr>
          <p:nvPr/>
        </p:nvSpPr>
        <p:spPr bwMode="auto">
          <a:xfrm>
            <a:off x="773114" y="2036763"/>
            <a:ext cx="1331912" cy="2190751"/>
          </a:xfrm>
          <a:custGeom>
            <a:avLst/>
            <a:gdLst>
              <a:gd name="T0" fmla="*/ 2147483647 w 758"/>
              <a:gd name="T1" fmla="*/ 0 h 1221"/>
              <a:gd name="T2" fmla="*/ 2147483647 w 758"/>
              <a:gd name="T3" fmla="*/ 2147483647 h 1221"/>
              <a:gd name="T4" fmla="*/ 2147483647 w 758"/>
              <a:gd name="T5" fmla="*/ 2147483647 h 1221"/>
              <a:gd name="T6" fmla="*/ 2147483647 w 758"/>
              <a:gd name="T7" fmla="*/ 2147483647 h 1221"/>
              <a:gd name="T8" fmla="*/ 2147483647 w 758"/>
              <a:gd name="T9" fmla="*/ 2147483647 h 1221"/>
              <a:gd name="T10" fmla="*/ 2147483647 w 758"/>
              <a:gd name="T11" fmla="*/ 2147483647 h 1221"/>
              <a:gd name="T12" fmla="*/ 2147483647 w 758"/>
              <a:gd name="T13" fmla="*/ 2147483647 h 1221"/>
              <a:gd name="T14" fmla="*/ 2147483647 w 758"/>
              <a:gd name="T15" fmla="*/ 2147483647 h 1221"/>
              <a:gd name="T16" fmla="*/ 2147483647 w 758"/>
              <a:gd name="T17" fmla="*/ 2147483647 h 1221"/>
              <a:gd name="T18" fmla="*/ 2147483647 w 758"/>
              <a:gd name="T19" fmla="*/ 2147483647 h 1221"/>
              <a:gd name="T20" fmla="*/ 2147483647 w 758"/>
              <a:gd name="T21" fmla="*/ 2147483647 h 1221"/>
              <a:gd name="T22" fmla="*/ 2147483647 w 758"/>
              <a:gd name="T23" fmla="*/ 2147483647 h 1221"/>
              <a:gd name="T24" fmla="*/ 2147483647 w 758"/>
              <a:gd name="T25" fmla="*/ 2147483647 h 1221"/>
              <a:gd name="T26" fmla="*/ 2147483647 w 758"/>
              <a:gd name="T27" fmla="*/ 2147483647 h 1221"/>
              <a:gd name="T28" fmla="*/ 2147483647 w 758"/>
              <a:gd name="T29" fmla="*/ 2147483647 h 1221"/>
              <a:gd name="T30" fmla="*/ 2147483647 w 758"/>
              <a:gd name="T31" fmla="*/ 2147483647 h 1221"/>
              <a:gd name="T32" fmla="*/ 2147483647 w 758"/>
              <a:gd name="T33" fmla="*/ 2147483647 h 1221"/>
              <a:gd name="T34" fmla="*/ 2147483647 w 758"/>
              <a:gd name="T35" fmla="*/ 2147483647 h 1221"/>
              <a:gd name="T36" fmla="*/ 2147483647 w 758"/>
              <a:gd name="T37" fmla="*/ 2147483647 h 1221"/>
              <a:gd name="T38" fmla="*/ 2147483647 w 758"/>
              <a:gd name="T39" fmla="*/ 2147483647 h 1221"/>
              <a:gd name="T40" fmla="*/ 2147483647 w 758"/>
              <a:gd name="T41" fmla="*/ 2147483647 h 1221"/>
              <a:gd name="T42" fmla="*/ 2147483647 w 758"/>
              <a:gd name="T43" fmla="*/ 2147483647 h 1221"/>
              <a:gd name="T44" fmla="*/ 2147483647 w 758"/>
              <a:gd name="T45" fmla="*/ 2147483647 h 1221"/>
              <a:gd name="T46" fmla="*/ 2147483647 w 758"/>
              <a:gd name="T47" fmla="*/ 2147483647 h 1221"/>
              <a:gd name="T48" fmla="*/ 2147483647 w 758"/>
              <a:gd name="T49" fmla="*/ 2147483647 h 1221"/>
              <a:gd name="T50" fmla="*/ 2147483647 w 758"/>
              <a:gd name="T51" fmla="*/ 2147483647 h 1221"/>
              <a:gd name="T52" fmla="*/ 2147483647 w 758"/>
              <a:gd name="T53" fmla="*/ 2147483647 h 1221"/>
              <a:gd name="T54" fmla="*/ 2147483647 w 758"/>
              <a:gd name="T55" fmla="*/ 2147483647 h 1221"/>
              <a:gd name="T56" fmla="*/ 2147483647 w 758"/>
              <a:gd name="T57" fmla="*/ 2147483647 h 1221"/>
              <a:gd name="T58" fmla="*/ 2147483647 w 758"/>
              <a:gd name="T59" fmla="*/ 2147483647 h 1221"/>
              <a:gd name="T60" fmla="*/ 2147483647 w 758"/>
              <a:gd name="T61" fmla="*/ 2147483647 h 1221"/>
              <a:gd name="T62" fmla="*/ 2147483647 w 758"/>
              <a:gd name="T63" fmla="*/ 2147483647 h 1221"/>
              <a:gd name="T64" fmla="*/ 2147483647 w 758"/>
              <a:gd name="T65" fmla="*/ 2147483647 h 1221"/>
              <a:gd name="T66" fmla="*/ 2147483647 w 758"/>
              <a:gd name="T67" fmla="*/ 2147483647 h 1221"/>
              <a:gd name="T68" fmla="*/ 2147483647 w 758"/>
              <a:gd name="T69" fmla="*/ 2147483647 h 1221"/>
              <a:gd name="T70" fmla="*/ 2147483647 w 758"/>
              <a:gd name="T71" fmla="*/ 2147483647 h 1221"/>
              <a:gd name="T72" fmla="*/ 2147483647 w 758"/>
              <a:gd name="T73" fmla="*/ 2147483647 h 1221"/>
              <a:gd name="T74" fmla="*/ 2147483647 w 758"/>
              <a:gd name="T75" fmla="*/ 2147483647 h 1221"/>
              <a:gd name="T76" fmla="*/ 2147483647 w 758"/>
              <a:gd name="T77" fmla="*/ 2147483647 h 1221"/>
              <a:gd name="T78" fmla="*/ 2147483647 w 758"/>
              <a:gd name="T79" fmla="*/ 2147483647 h 1221"/>
              <a:gd name="T80" fmla="*/ 2147483647 w 758"/>
              <a:gd name="T81" fmla="*/ 2147483647 h 1221"/>
              <a:gd name="T82" fmla="*/ 2147483647 w 758"/>
              <a:gd name="T83" fmla="*/ 2147483647 h 1221"/>
              <a:gd name="T84" fmla="*/ 2147483647 w 758"/>
              <a:gd name="T85" fmla="*/ 2147483647 h 1221"/>
              <a:gd name="T86" fmla="*/ 0 w 758"/>
              <a:gd name="T87" fmla="*/ 2147483647 h 1221"/>
              <a:gd name="T88" fmla="*/ 2147483647 w 758"/>
              <a:gd name="T89" fmla="*/ 2147483647 h 1221"/>
              <a:gd name="T90" fmla="*/ 2147483647 w 758"/>
              <a:gd name="T91" fmla="*/ 2147483647 h 1221"/>
              <a:gd name="T92" fmla="*/ 2147483647 w 758"/>
              <a:gd name="T93" fmla="*/ 2147483647 h 1221"/>
              <a:gd name="T94" fmla="*/ 2147483647 w 758"/>
              <a:gd name="T95" fmla="*/ 0 h 122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758"/>
              <a:gd name="T145" fmla="*/ 0 h 1221"/>
              <a:gd name="T146" fmla="*/ 758 w 758"/>
              <a:gd name="T147" fmla="*/ 1221 h 1221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758" h="1221">
                <a:moveTo>
                  <a:pt x="58" y="0"/>
                </a:moveTo>
                <a:lnTo>
                  <a:pt x="406" y="73"/>
                </a:lnTo>
                <a:lnTo>
                  <a:pt x="330" y="432"/>
                </a:lnTo>
                <a:lnTo>
                  <a:pt x="721" y="979"/>
                </a:lnTo>
                <a:lnTo>
                  <a:pt x="757" y="1048"/>
                </a:lnTo>
                <a:lnTo>
                  <a:pt x="720" y="1082"/>
                </a:lnTo>
                <a:lnTo>
                  <a:pt x="696" y="1142"/>
                </a:lnTo>
                <a:lnTo>
                  <a:pt x="673" y="1178"/>
                </a:lnTo>
                <a:lnTo>
                  <a:pt x="697" y="1210"/>
                </a:lnTo>
                <a:lnTo>
                  <a:pt x="657" y="1220"/>
                </a:lnTo>
                <a:lnTo>
                  <a:pt x="427" y="1212"/>
                </a:lnTo>
                <a:lnTo>
                  <a:pt x="412" y="1141"/>
                </a:lnTo>
                <a:lnTo>
                  <a:pt x="372" y="1088"/>
                </a:lnTo>
                <a:lnTo>
                  <a:pt x="343" y="1070"/>
                </a:lnTo>
                <a:lnTo>
                  <a:pt x="335" y="1033"/>
                </a:lnTo>
                <a:lnTo>
                  <a:pt x="311" y="1012"/>
                </a:lnTo>
                <a:lnTo>
                  <a:pt x="286" y="987"/>
                </a:lnTo>
                <a:lnTo>
                  <a:pt x="278" y="958"/>
                </a:lnTo>
                <a:lnTo>
                  <a:pt x="256" y="940"/>
                </a:lnTo>
                <a:lnTo>
                  <a:pt x="220" y="950"/>
                </a:lnTo>
                <a:lnTo>
                  <a:pt x="180" y="935"/>
                </a:lnTo>
                <a:lnTo>
                  <a:pt x="180" y="920"/>
                </a:lnTo>
                <a:lnTo>
                  <a:pt x="178" y="886"/>
                </a:lnTo>
                <a:lnTo>
                  <a:pt x="162" y="849"/>
                </a:lnTo>
                <a:lnTo>
                  <a:pt x="160" y="818"/>
                </a:lnTo>
                <a:lnTo>
                  <a:pt x="142" y="791"/>
                </a:lnTo>
                <a:lnTo>
                  <a:pt x="147" y="766"/>
                </a:lnTo>
                <a:lnTo>
                  <a:pt x="97" y="704"/>
                </a:lnTo>
                <a:lnTo>
                  <a:pt x="97" y="668"/>
                </a:lnTo>
                <a:lnTo>
                  <a:pt x="123" y="655"/>
                </a:lnTo>
                <a:lnTo>
                  <a:pt x="123" y="633"/>
                </a:lnTo>
                <a:lnTo>
                  <a:pt x="97" y="626"/>
                </a:lnTo>
                <a:lnTo>
                  <a:pt x="86" y="592"/>
                </a:lnTo>
                <a:lnTo>
                  <a:pt x="73" y="533"/>
                </a:lnTo>
                <a:lnTo>
                  <a:pt x="110" y="565"/>
                </a:lnTo>
                <a:lnTo>
                  <a:pt x="95" y="523"/>
                </a:lnTo>
                <a:lnTo>
                  <a:pt x="123" y="523"/>
                </a:lnTo>
                <a:lnTo>
                  <a:pt x="123" y="493"/>
                </a:lnTo>
                <a:lnTo>
                  <a:pt x="95" y="472"/>
                </a:lnTo>
                <a:lnTo>
                  <a:pt x="82" y="501"/>
                </a:lnTo>
                <a:lnTo>
                  <a:pt x="58" y="491"/>
                </a:lnTo>
                <a:lnTo>
                  <a:pt x="10" y="354"/>
                </a:lnTo>
                <a:lnTo>
                  <a:pt x="23" y="256"/>
                </a:lnTo>
                <a:lnTo>
                  <a:pt x="0" y="201"/>
                </a:lnTo>
                <a:lnTo>
                  <a:pt x="11" y="159"/>
                </a:lnTo>
                <a:lnTo>
                  <a:pt x="36" y="150"/>
                </a:lnTo>
                <a:lnTo>
                  <a:pt x="58" y="83"/>
                </a:lnTo>
                <a:lnTo>
                  <a:pt x="58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57" name="Freeform 19"/>
          <p:cNvSpPr>
            <a:spLocks/>
          </p:cNvSpPr>
          <p:nvPr/>
        </p:nvSpPr>
        <p:spPr bwMode="auto">
          <a:xfrm>
            <a:off x="1352550" y="2133600"/>
            <a:ext cx="1009650" cy="1676403"/>
          </a:xfrm>
          <a:custGeom>
            <a:avLst/>
            <a:gdLst>
              <a:gd name="T0" fmla="*/ 2147483647 w 575"/>
              <a:gd name="T1" fmla="*/ 0 h 904"/>
              <a:gd name="T2" fmla="*/ 0 w 575"/>
              <a:gd name="T3" fmla="*/ 2147483647 h 904"/>
              <a:gd name="T4" fmla="*/ 2147483647 w 575"/>
              <a:gd name="T5" fmla="*/ 2147483647 h 904"/>
              <a:gd name="T6" fmla="*/ 2147483647 w 575"/>
              <a:gd name="T7" fmla="*/ 2147483647 h 904"/>
              <a:gd name="T8" fmla="*/ 2147483647 w 575"/>
              <a:gd name="T9" fmla="*/ 2147483647 h 904"/>
              <a:gd name="T10" fmla="*/ 2147483647 w 575"/>
              <a:gd name="T11" fmla="*/ 2147483647 h 904"/>
              <a:gd name="T12" fmla="*/ 2147483647 w 575"/>
              <a:gd name="T13" fmla="*/ 2147483647 h 904"/>
              <a:gd name="T14" fmla="*/ 2147483647 w 575"/>
              <a:gd name="T15" fmla="*/ 2147483647 h 904"/>
              <a:gd name="T16" fmla="*/ 2147483647 w 575"/>
              <a:gd name="T17" fmla="*/ 2147483647 h 904"/>
              <a:gd name="T18" fmla="*/ 2147483647 w 575"/>
              <a:gd name="T19" fmla="*/ 2147483647 h 904"/>
              <a:gd name="T20" fmla="*/ 2147483647 w 575"/>
              <a:gd name="T21" fmla="*/ 2147483647 h 904"/>
              <a:gd name="T22" fmla="*/ 2147483647 w 575"/>
              <a:gd name="T23" fmla="*/ 0 h 9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575"/>
              <a:gd name="T37" fmla="*/ 0 h 904"/>
              <a:gd name="T38" fmla="*/ 575 w 575"/>
              <a:gd name="T39" fmla="*/ 904 h 90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575" h="904">
                <a:moveTo>
                  <a:pt x="73" y="0"/>
                </a:moveTo>
                <a:lnTo>
                  <a:pt x="0" y="358"/>
                </a:lnTo>
                <a:lnTo>
                  <a:pt x="391" y="903"/>
                </a:lnTo>
                <a:lnTo>
                  <a:pt x="415" y="879"/>
                </a:lnTo>
                <a:lnTo>
                  <a:pt x="413" y="771"/>
                </a:lnTo>
                <a:lnTo>
                  <a:pt x="462" y="780"/>
                </a:lnTo>
                <a:lnTo>
                  <a:pt x="512" y="449"/>
                </a:lnTo>
                <a:lnTo>
                  <a:pt x="546" y="224"/>
                </a:lnTo>
                <a:lnTo>
                  <a:pt x="556" y="157"/>
                </a:lnTo>
                <a:lnTo>
                  <a:pt x="574" y="96"/>
                </a:lnTo>
                <a:lnTo>
                  <a:pt x="316" y="54"/>
                </a:lnTo>
                <a:lnTo>
                  <a:pt x="73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58" name="Freeform 20"/>
          <p:cNvSpPr>
            <a:spLocks/>
          </p:cNvSpPr>
          <p:nvPr/>
        </p:nvSpPr>
        <p:spPr bwMode="auto">
          <a:xfrm>
            <a:off x="1928193" y="838204"/>
            <a:ext cx="909638" cy="1570039"/>
          </a:xfrm>
          <a:custGeom>
            <a:avLst/>
            <a:gdLst>
              <a:gd name="T0" fmla="*/ 2147483647 w 518"/>
              <a:gd name="T1" fmla="*/ 0 h 875"/>
              <a:gd name="T2" fmla="*/ 2147483647 w 518"/>
              <a:gd name="T3" fmla="*/ 2147483647 h 875"/>
              <a:gd name="T4" fmla="*/ 2147483647 w 518"/>
              <a:gd name="T5" fmla="*/ 2147483647 h 875"/>
              <a:gd name="T6" fmla="*/ 2147483647 w 518"/>
              <a:gd name="T7" fmla="*/ 2147483647 h 875"/>
              <a:gd name="T8" fmla="*/ 2147483647 w 518"/>
              <a:gd name="T9" fmla="*/ 2147483647 h 875"/>
              <a:gd name="T10" fmla="*/ 2147483647 w 518"/>
              <a:gd name="T11" fmla="*/ 2147483647 h 875"/>
              <a:gd name="T12" fmla="*/ 2147483647 w 518"/>
              <a:gd name="T13" fmla="*/ 2147483647 h 875"/>
              <a:gd name="T14" fmla="*/ 0 w 518"/>
              <a:gd name="T15" fmla="*/ 2147483647 h 875"/>
              <a:gd name="T16" fmla="*/ 2147483647 w 518"/>
              <a:gd name="T17" fmla="*/ 2147483647 h 875"/>
              <a:gd name="T18" fmla="*/ 2147483647 w 518"/>
              <a:gd name="T19" fmla="*/ 2147483647 h 875"/>
              <a:gd name="T20" fmla="*/ 2147483647 w 518"/>
              <a:gd name="T21" fmla="*/ 2147483647 h 875"/>
              <a:gd name="T22" fmla="*/ 2147483647 w 518"/>
              <a:gd name="T23" fmla="*/ 2147483647 h 875"/>
              <a:gd name="T24" fmla="*/ 2147483647 w 518"/>
              <a:gd name="T25" fmla="*/ 2147483647 h 875"/>
              <a:gd name="T26" fmla="*/ 2147483647 w 518"/>
              <a:gd name="T27" fmla="*/ 2147483647 h 875"/>
              <a:gd name="T28" fmla="*/ 2147483647 w 518"/>
              <a:gd name="T29" fmla="*/ 2147483647 h 875"/>
              <a:gd name="T30" fmla="*/ 2147483647 w 518"/>
              <a:gd name="T31" fmla="*/ 2147483647 h 875"/>
              <a:gd name="T32" fmla="*/ 2147483647 w 518"/>
              <a:gd name="T33" fmla="*/ 2147483647 h 875"/>
              <a:gd name="T34" fmla="*/ 2147483647 w 518"/>
              <a:gd name="T35" fmla="*/ 2147483647 h 875"/>
              <a:gd name="T36" fmla="*/ 2147483647 w 518"/>
              <a:gd name="T37" fmla="*/ 2147483647 h 875"/>
              <a:gd name="T38" fmla="*/ 2147483647 w 518"/>
              <a:gd name="T39" fmla="*/ 2147483647 h 875"/>
              <a:gd name="T40" fmla="*/ 2147483647 w 518"/>
              <a:gd name="T41" fmla="*/ 2147483647 h 875"/>
              <a:gd name="T42" fmla="*/ 2147483647 w 518"/>
              <a:gd name="T43" fmla="*/ 0 h 875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518"/>
              <a:gd name="T67" fmla="*/ 0 h 875"/>
              <a:gd name="T68" fmla="*/ 518 w 518"/>
              <a:gd name="T69" fmla="*/ 875 h 875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518" h="875">
                <a:moveTo>
                  <a:pt x="125" y="0"/>
                </a:moveTo>
                <a:lnTo>
                  <a:pt x="78" y="341"/>
                </a:lnTo>
                <a:lnTo>
                  <a:pt x="126" y="414"/>
                </a:lnTo>
                <a:lnTo>
                  <a:pt x="50" y="490"/>
                </a:lnTo>
                <a:lnTo>
                  <a:pt x="41" y="543"/>
                </a:lnTo>
                <a:lnTo>
                  <a:pt x="62" y="580"/>
                </a:lnTo>
                <a:lnTo>
                  <a:pt x="41" y="598"/>
                </a:lnTo>
                <a:lnTo>
                  <a:pt x="0" y="796"/>
                </a:lnTo>
                <a:lnTo>
                  <a:pt x="246" y="842"/>
                </a:lnTo>
                <a:lnTo>
                  <a:pt x="480" y="874"/>
                </a:lnTo>
                <a:lnTo>
                  <a:pt x="504" y="693"/>
                </a:lnTo>
                <a:lnTo>
                  <a:pt x="517" y="593"/>
                </a:lnTo>
                <a:lnTo>
                  <a:pt x="494" y="558"/>
                </a:lnTo>
                <a:lnTo>
                  <a:pt x="441" y="568"/>
                </a:lnTo>
                <a:lnTo>
                  <a:pt x="371" y="576"/>
                </a:lnTo>
                <a:lnTo>
                  <a:pt x="358" y="495"/>
                </a:lnTo>
                <a:lnTo>
                  <a:pt x="274" y="429"/>
                </a:lnTo>
                <a:lnTo>
                  <a:pt x="285" y="387"/>
                </a:lnTo>
                <a:lnTo>
                  <a:pt x="293" y="313"/>
                </a:lnTo>
                <a:lnTo>
                  <a:pt x="185" y="152"/>
                </a:lnTo>
                <a:lnTo>
                  <a:pt x="199" y="10"/>
                </a:lnTo>
                <a:lnTo>
                  <a:pt x="125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59" name="Freeform 21"/>
          <p:cNvSpPr>
            <a:spLocks/>
          </p:cNvSpPr>
          <p:nvPr/>
        </p:nvSpPr>
        <p:spPr bwMode="auto">
          <a:xfrm>
            <a:off x="2185991" y="2346326"/>
            <a:ext cx="844550" cy="1160463"/>
          </a:xfrm>
          <a:custGeom>
            <a:avLst/>
            <a:gdLst>
              <a:gd name="T0" fmla="*/ 2147483647 w 481"/>
              <a:gd name="T1" fmla="*/ 0 h 647"/>
              <a:gd name="T2" fmla="*/ 2147483647 w 481"/>
              <a:gd name="T3" fmla="*/ 2147483647 h 647"/>
              <a:gd name="T4" fmla="*/ 2147483647 w 481"/>
              <a:gd name="T5" fmla="*/ 2147483647 h 647"/>
              <a:gd name="T6" fmla="*/ 2147483647 w 481"/>
              <a:gd name="T7" fmla="*/ 2147483647 h 647"/>
              <a:gd name="T8" fmla="*/ 2147483647 w 481"/>
              <a:gd name="T9" fmla="*/ 2147483647 h 647"/>
              <a:gd name="T10" fmla="*/ 0 w 481"/>
              <a:gd name="T11" fmla="*/ 2147483647 h 647"/>
              <a:gd name="T12" fmla="*/ 2147483647 w 481"/>
              <a:gd name="T13" fmla="*/ 2147483647 h 647"/>
              <a:gd name="T14" fmla="*/ 2147483647 w 481"/>
              <a:gd name="T15" fmla="*/ 0 h 64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1"/>
              <a:gd name="T25" fmla="*/ 0 h 647"/>
              <a:gd name="T26" fmla="*/ 481 w 481"/>
              <a:gd name="T27" fmla="*/ 647 h 64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1" h="647">
                <a:moveTo>
                  <a:pt x="89" y="0"/>
                </a:moveTo>
                <a:lnTo>
                  <a:pt x="324" y="34"/>
                </a:lnTo>
                <a:lnTo>
                  <a:pt x="308" y="157"/>
                </a:lnTo>
                <a:lnTo>
                  <a:pt x="480" y="174"/>
                </a:lnTo>
                <a:lnTo>
                  <a:pt x="433" y="646"/>
                </a:lnTo>
                <a:lnTo>
                  <a:pt x="0" y="597"/>
                </a:lnTo>
                <a:lnTo>
                  <a:pt x="44" y="296"/>
                </a:lnTo>
                <a:lnTo>
                  <a:pt x="89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60" name="Freeform 22"/>
          <p:cNvSpPr>
            <a:spLocks/>
          </p:cNvSpPr>
          <p:nvPr/>
        </p:nvSpPr>
        <p:spPr bwMode="auto">
          <a:xfrm>
            <a:off x="2225675" y="854077"/>
            <a:ext cx="1581150" cy="1052513"/>
          </a:xfrm>
          <a:custGeom>
            <a:avLst/>
            <a:gdLst>
              <a:gd name="T0" fmla="*/ 2147483647 w 900"/>
              <a:gd name="T1" fmla="*/ 0 h 586"/>
              <a:gd name="T2" fmla="*/ 2147483647 w 900"/>
              <a:gd name="T3" fmla="*/ 2147483647 h 586"/>
              <a:gd name="T4" fmla="*/ 2147483647 w 900"/>
              <a:gd name="T5" fmla="*/ 2147483647 h 586"/>
              <a:gd name="T6" fmla="*/ 2147483647 w 900"/>
              <a:gd name="T7" fmla="*/ 2147483647 h 586"/>
              <a:gd name="T8" fmla="*/ 2147483647 w 900"/>
              <a:gd name="T9" fmla="*/ 2147483647 h 586"/>
              <a:gd name="T10" fmla="*/ 2147483647 w 900"/>
              <a:gd name="T11" fmla="*/ 2147483647 h 586"/>
              <a:gd name="T12" fmla="*/ 2147483647 w 900"/>
              <a:gd name="T13" fmla="*/ 2147483647 h 586"/>
              <a:gd name="T14" fmla="*/ 2147483647 w 900"/>
              <a:gd name="T15" fmla="*/ 2147483647 h 586"/>
              <a:gd name="T16" fmla="*/ 2147483647 w 900"/>
              <a:gd name="T17" fmla="*/ 2147483647 h 586"/>
              <a:gd name="T18" fmla="*/ 2147483647 w 900"/>
              <a:gd name="T19" fmla="*/ 2147483647 h 586"/>
              <a:gd name="T20" fmla="*/ 2147483647 w 900"/>
              <a:gd name="T21" fmla="*/ 2147483647 h 586"/>
              <a:gd name="T22" fmla="*/ 2147483647 w 900"/>
              <a:gd name="T23" fmla="*/ 2147483647 h 586"/>
              <a:gd name="T24" fmla="*/ 2147483647 w 900"/>
              <a:gd name="T25" fmla="*/ 2147483647 h 586"/>
              <a:gd name="T26" fmla="*/ 2147483647 w 900"/>
              <a:gd name="T27" fmla="*/ 2147483647 h 586"/>
              <a:gd name="T28" fmla="*/ 2147483647 w 900"/>
              <a:gd name="T29" fmla="*/ 2147483647 h 586"/>
              <a:gd name="T30" fmla="*/ 2147483647 w 900"/>
              <a:gd name="T31" fmla="*/ 2147483647 h 586"/>
              <a:gd name="T32" fmla="*/ 2147483647 w 900"/>
              <a:gd name="T33" fmla="*/ 2147483647 h 586"/>
              <a:gd name="T34" fmla="*/ 0 w 900"/>
              <a:gd name="T35" fmla="*/ 2147483647 h 586"/>
              <a:gd name="T36" fmla="*/ 2147483647 w 900"/>
              <a:gd name="T37" fmla="*/ 0 h 58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00"/>
              <a:gd name="T58" fmla="*/ 0 h 586"/>
              <a:gd name="T59" fmla="*/ 900 w 900"/>
              <a:gd name="T60" fmla="*/ 586 h 58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00" h="586">
                <a:moveTo>
                  <a:pt x="15" y="0"/>
                </a:moveTo>
                <a:lnTo>
                  <a:pt x="191" y="24"/>
                </a:lnTo>
                <a:lnTo>
                  <a:pt x="298" y="39"/>
                </a:lnTo>
                <a:lnTo>
                  <a:pt x="439" y="54"/>
                </a:lnTo>
                <a:lnTo>
                  <a:pt x="569" y="68"/>
                </a:lnTo>
                <a:lnTo>
                  <a:pt x="794" y="85"/>
                </a:lnTo>
                <a:lnTo>
                  <a:pt x="899" y="93"/>
                </a:lnTo>
                <a:lnTo>
                  <a:pt x="896" y="570"/>
                </a:lnTo>
                <a:lnTo>
                  <a:pt x="345" y="521"/>
                </a:lnTo>
                <a:lnTo>
                  <a:pt x="334" y="585"/>
                </a:lnTo>
                <a:lnTo>
                  <a:pt x="313" y="555"/>
                </a:lnTo>
                <a:lnTo>
                  <a:pt x="262" y="560"/>
                </a:lnTo>
                <a:lnTo>
                  <a:pt x="190" y="571"/>
                </a:lnTo>
                <a:lnTo>
                  <a:pt x="177" y="489"/>
                </a:lnTo>
                <a:lnTo>
                  <a:pt x="91" y="423"/>
                </a:lnTo>
                <a:lnTo>
                  <a:pt x="104" y="360"/>
                </a:lnTo>
                <a:lnTo>
                  <a:pt x="112" y="309"/>
                </a:lnTo>
                <a:lnTo>
                  <a:pt x="0" y="145"/>
                </a:lnTo>
                <a:lnTo>
                  <a:pt x="15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61" name="Freeform 23"/>
          <p:cNvSpPr>
            <a:spLocks/>
          </p:cNvSpPr>
          <p:nvPr/>
        </p:nvSpPr>
        <p:spPr bwMode="auto">
          <a:xfrm>
            <a:off x="2717800" y="1781179"/>
            <a:ext cx="1081088" cy="942975"/>
          </a:xfrm>
          <a:custGeom>
            <a:avLst/>
            <a:gdLst>
              <a:gd name="T0" fmla="*/ 2147483647 w 616"/>
              <a:gd name="T1" fmla="*/ 0 h 526"/>
              <a:gd name="T2" fmla="*/ 2147483647 w 616"/>
              <a:gd name="T3" fmla="*/ 2147483647 h 526"/>
              <a:gd name="T4" fmla="*/ 0 w 616"/>
              <a:gd name="T5" fmla="*/ 2147483647 h 526"/>
              <a:gd name="T6" fmla="*/ 2147483647 w 616"/>
              <a:gd name="T7" fmla="*/ 2147483647 h 526"/>
              <a:gd name="T8" fmla="*/ 2147483647 w 616"/>
              <a:gd name="T9" fmla="*/ 2147483647 h 526"/>
              <a:gd name="T10" fmla="*/ 2147483647 w 616"/>
              <a:gd name="T11" fmla="*/ 2147483647 h 526"/>
              <a:gd name="T12" fmla="*/ 2147483647 w 616"/>
              <a:gd name="T13" fmla="*/ 0 h 52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16"/>
              <a:gd name="T22" fmla="*/ 0 h 526"/>
              <a:gd name="T23" fmla="*/ 616 w 616"/>
              <a:gd name="T24" fmla="*/ 526 h 52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16" h="526">
                <a:moveTo>
                  <a:pt x="60" y="0"/>
                </a:moveTo>
                <a:lnTo>
                  <a:pt x="37" y="196"/>
                </a:lnTo>
                <a:lnTo>
                  <a:pt x="0" y="476"/>
                </a:lnTo>
                <a:lnTo>
                  <a:pt x="178" y="491"/>
                </a:lnTo>
                <a:lnTo>
                  <a:pt x="594" y="525"/>
                </a:lnTo>
                <a:lnTo>
                  <a:pt x="615" y="54"/>
                </a:lnTo>
                <a:lnTo>
                  <a:pt x="60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62" name="Freeform 24"/>
          <p:cNvSpPr>
            <a:spLocks/>
          </p:cNvSpPr>
          <p:nvPr/>
        </p:nvSpPr>
        <p:spPr bwMode="auto">
          <a:xfrm>
            <a:off x="2935288" y="2659068"/>
            <a:ext cx="1128712" cy="896937"/>
          </a:xfrm>
          <a:custGeom>
            <a:avLst/>
            <a:gdLst>
              <a:gd name="T0" fmla="*/ 2147483647 w 643"/>
              <a:gd name="T1" fmla="*/ 0 h 499"/>
              <a:gd name="T2" fmla="*/ 2147483647 w 643"/>
              <a:gd name="T3" fmla="*/ 2147483647 h 499"/>
              <a:gd name="T4" fmla="*/ 0 w 643"/>
              <a:gd name="T5" fmla="*/ 2147483647 h 499"/>
              <a:gd name="T6" fmla="*/ 2147483647 w 643"/>
              <a:gd name="T7" fmla="*/ 2147483647 h 499"/>
              <a:gd name="T8" fmla="*/ 2147483647 w 643"/>
              <a:gd name="T9" fmla="*/ 2147483647 h 499"/>
              <a:gd name="T10" fmla="*/ 2147483647 w 643"/>
              <a:gd name="T11" fmla="*/ 2147483647 h 499"/>
              <a:gd name="T12" fmla="*/ 2147483647 w 643"/>
              <a:gd name="T13" fmla="*/ 2147483647 h 499"/>
              <a:gd name="T14" fmla="*/ 2147483647 w 643"/>
              <a:gd name="T15" fmla="*/ 2147483647 h 499"/>
              <a:gd name="T16" fmla="*/ 2147483647 w 643"/>
              <a:gd name="T17" fmla="*/ 0 h 49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43"/>
              <a:gd name="T28" fmla="*/ 0 h 499"/>
              <a:gd name="T29" fmla="*/ 643 w 643"/>
              <a:gd name="T30" fmla="*/ 499 h 49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43" h="499">
                <a:moveTo>
                  <a:pt x="53" y="0"/>
                </a:moveTo>
                <a:lnTo>
                  <a:pt x="21" y="299"/>
                </a:lnTo>
                <a:lnTo>
                  <a:pt x="0" y="471"/>
                </a:lnTo>
                <a:lnTo>
                  <a:pt x="321" y="488"/>
                </a:lnTo>
                <a:lnTo>
                  <a:pt x="627" y="498"/>
                </a:lnTo>
                <a:lnTo>
                  <a:pt x="637" y="265"/>
                </a:lnTo>
                <a:lnTo>
                  <a:pt x="642" y="37"/>
                </a:lnTo>
                <a:lnTo>
                  <a:pt x="467" y="34"/>
                </a:lnTo>
                <a:lnTo>
                  <a:pt x="53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63" name="Freeform 25"/>
          <p:cNvSpPr>
            <a:spLocks/>
          </p:cNvSpPr>
          <p:nvPr/>
        </p:nvSpPr>
        <p:spPr bwMode="auto">
          <a:xfrm>
            <a:off x="1925641" y="3409951"/>
            <a:ext cx="1022350" cy="1212851"/>
          </a:xfrm>
          <a:custGeom>
            <a:avLst/>
            <a:gdLst>
              <a:gd name="T0" fmla="*/ 2147483647 w 582"/>
              <a:gd name="T1" fmla="*/ 0 h 676"/>
              <a:gd name="T2" fmla="*/ 2147483647 w 582"/>
              <a:gd name="T3" fmla="*/ 2147483647 h 676"/>
              <a:gd name="T4" fmla="*/ 2147483647 w 582"/>
              <a:gd name="T5" fmla="*/ 2147483647 h 676"/>
              <a:gd name="T6" fmla="*/ 2147483647 w 582"/>
              <a:gd name="T7" fmla="*/ 2147483647 h 676"/>
              <a:gd name="T8" fmla="*/ 2147483647 w 582"/>
              <a:gd name="T9" fmla="*/ 2147483647 h 676"/>
              <a:gd name="T10" fmla="*/ 2147483647 w 582"/>
              <a:gd name="T11" fmla="*/ 2147483647 h 676"/>
              <a:gd name="T12" fmla="*/ 2147483647 w 582"/>
              <a:gd name="T13" fmla="*/ 2147483647 h 676"/>
              <a:gd name="T14" fmla="*/ 2147483647 w 582"/>
              <a:gd name="T15" fmla="*/ 2147483647 h 676"/>
              <a:gd name="T16" fmla="*/ 2147483647 w 582"/>
              <a:gd name="T17" fmla="*/ 2147483647 h 676"/>
              <a:gd name="T18" fmla="*/ 2147483647 w 582"/>
              <a:gd name="T19" fmla="*/ 2147483647 h 676"/>
              <a:gd name="T20" fmla="*/ 2147483647 w 582"/>
              <a:gd name="T21" fmla="*/ 2147483647 h 676"/>
              <a:gd name="T22" fmla="*/ 0 w 582"/>
              <a:gd name="T23" fmla="*/ 2147483647 h 676"/>
              <a:gd name="T24" fmla="*/ 2147483647 w 582"/>
              <a:gd name="T25" fmla="*/ 2147483647 h 676"/>
              <a:gd name="T26" fmla="*/ 2147483647 w 582"/>
              <a:gd name="T27" fmla="*/ 2147483647 h 676"/>
              <a:gd name="T28" fmla="*/ 2147483647 w 582"/>
              <a:gd name="T29" fmla="*/ 2147483647 h 676"/>
              <a:gd name="T30" fmla="*/ 2147483647 w 582"/>
              <a:gd name="T31" fmla="*/ 0 h 6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82"/>
              <a:gd name="T49" fmla="*/ 0 h 676"/>
              <a:gd name="T50" fmla="*/ 582 w 582"/>
              <a:gd name="T51" fmla="*/ 676 h 6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82" h="676">
                <a:moveTo>
                  <a:pt x="147" y="0"/>
                </a:moveTo>
                <a:lnTo>
                  <a:pt x="136" y="88"/>
                </a:lnTo>
                <a:lnTo>
                  <a:pt x="86" y="78"/>
                </a:lnTo>
                <a:lnTo>
                  <a:pt x="89" y="191"/>
                </a:lnTo>
                <a:lnTo>
                  <a:pt x="65" y="213"/>
                </a:lnTo>
                <a:lnTo>
                  <a:pt x="100" y="283"/>
                </a:lnTo>
                <a:lnTo>
                  <a:pt x="65" y="313"/>
                </a:lnTo>
                <a:lnTo>
                  <a:pt x="45" y="364"/>
                </a:lnTo>
                <a:lnTo>
                  <a:pt x="18" y="413"/>
                </a:lnTo>
                <a:lnTo>
                  <a:pt x="37" y="442"/>
                </a:lnTo>
                <a:lnTo>
                  <a:pt x="3" y="453"/>
                </a:lnTo>
                <a:lnTo>
                  <a:pt x="0" y="499"/>
                </a:lnTo>
                <a:lnTo>
                  <a:pt x="327" y="672"/>
                </a:lnTo>
                <a:lnTo>
                  <a:pt x="511" y="675"/>
                </a:lnTo>
                <a:lnTo>
                  <a:pt x="581" y="52"/>
                </a:lnTo>
                <a:lnTo>
                  <a:pt x="147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64" name="Freeform 26"/>
          <p:cNvSpPr>
            <a:spLocks/>
          </p:cNvSpPr>
          <p:nvPr/>
        </p:nvSpPr>
        <p:spPr bwMode="auto">
          <a:xfrm>
            <a:off x="2816226" y="3495677"/>
            <a:ext cx="1085850" cy="1149351"/>
          </a:xfrm>
          <a:custGeom>
            <a:avLst/>
            <a:gdLst>
              <a:gd name="T0" fmla="*/ 2147483647 w 618"/>
              <a:gd name="T1" fmla="*/ 0 h 640"/>
              <a:gd name="T2" fmla="*/ 2147483647 w 618"/>
              <a:gd name="T3" fmla="*/ 2147483647 h 640"/>
              <a:gd name="T4" fmla="*/ 2147483647 w 618"/>
              <a:gd name="T5" fmla="*/ 2147483647 h 640"/>
              <a:gd name="T6" fmla="*/ 2147483647 w 618"/>
              <a:gd name="T7" fmla="*/ 2147483647 h 640"/>
              <a:gd name="T8" fmla="*/ 2147483647 w 618"/>
              <a:gd name="T9" fmla="*/ 2147483647 h 640"/>
              <a:gd name="T10" fmla="*/ 2147483647 w 618"/>
              <a:gd name="T11" fmla="*/ 2147483647 h 640"/>
              <a:gd name="T12" fmla="*/ 2147483647 w 618"/>
              <a:gd name="T13" fmla="*/ 2147483647 h 640"/>
              <a:gd name="T14" fmla="*/ 2147483647 w 618"/>
              <a:gd name="T15" fmla="*/ 2147483647 h 640"/>
              <a:gd name="T16" fmla="*/ 0 w 618"/>
              <a:gd name="T17" fmla="*/ 2147483647 h 640"/>
              <a:gd name="T18" fmla="*/ 2147483647 w 618"/>
              <a:gd name="T19" fmla="*/ 2147483647 h 640"/>
              <a:gd name="T20" fmla="*/ 2147483647 w 618"/>
              <a:gd name="T21" fmla="*/ 0 h 6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18"/>
              <a:gd name="T34" fmla="*/ 0 h 640"/>
              <a:gd name="T35" fmla="*/ 618 w 618"/>
              <a:gd name="T36" fmla="*/ 640 h 6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18" h="640">
                <a:moveTo>
                  <a:pt x="74" y="0"/>
                </a:moveTo>
                <a:lnTo>
                  <a:pt x="617" y="25"/>
                </a:lnTo>
                <a:lnTo>
                  <a:pt x="591" y="590"/>
                </a:lnTo>
                <a:lnTo>
                  <a:pt x="415" y="580"/>
                </a:lnTo>
                <a:lnTo>
                  <a:pt x="249" y="575"/>
                </a:lnTo>
                <a:lnTo>
                  <a:pt x="249" y="597"/>
                </a:lnTo>
                <a:lnTo>
                  <a:pt x="112" y="597"/>
                </a:lnTo>
                <a:lnTo>
                  <a:pt x="104" y="639"/>
                </a:lnTo>
                <a:lnTo>
                  <a:pt x="0" y="625"/>
                </a:lnTo>
                <a:lnTo>
                  <a:pt x="58" y="147"/>
                </a:lnTo>
                <a:lnTo>
                  <a:pt x="74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65" name="Freeform 27"/>
          <p:cNvSpPr>
            <a:spLocks/>
          </p:cNvSpPr>
          <p:nvPr/>
        </p:nvSpPr>
        <p:spPr bwMode="auto">
          <a:xfrm>
            <a:off x="3245922" y="3619560"/>
            <a:ext cx="2200275" cy="2047875"/>
          </a:xfrm>
          <a:custGeom>
            <a:avLst/>
            <a:gdLst>
              <a:gd name="T0" fmla="*/ 2147483647 w 1253"/>
              <a:gd name="T1" fmla="*/ 0 h 1210"/>
              <a:gd name="T2" fmla="*/ 2147483647 w 1253"/>
              <a:gd name="T3" fmla="*/ 2147483647 h 1210"/>
              <a:gd name="T4" fmla="*/ 2147483647 w 1253"/>
              <a:gd name="T5" fmla="*/ 2147483647 h 1210"/>
              <a:gd name="T6" fmla="*/ 2147483647 w 1253"/>
              <a:gd name="T7" fmla="*/ 2147483647 h 1210"/>
              <a:gd name="T8" fmla="*/ 2147483647 w 1253"/>
              <a:gd name="T9" fmla="*/ 2147483647 h 1210"/>
              <a:gd name="T10" fmla="*/ 2147483647 w 1253"/>
              <a:gd name="T11" fmla="*/ 2147483647 h 1210"/>
              <a:gd name="T12" fmla="*/ 2147483647 w 1253"/>
              <a:gd name="T13" fmla="*/ 2147483647 h 1210"/>
              <a:gd name="T14" fmla="*/ 2147483647 w 1253"/>
              <a:gd name="T15" fmla="*/ 2147483647 h 1210"/>
              <a:gd name="T16" fmla="*/ 2147483647 w 1253"/>
              <a:gd name="T17" fmla="*/ 2147483647 h 1210"/>
              <a:gd name="T18" fmla="*/ 2147483647 w 1253"/>
              <a:gd name="T19" fmla="*/ 2147483647 h 1210"/>
              <a:gd name="T20" fmla="*/ 2147483647 w 1253"/>
              <a:gd name="T21" fmla="*/ 2147483647 h 1210"/>
              <a:gd name="T22" fmla="*/ 2147483647 w 1253"/>
              <a:gd name="T23" fmla="*/ 2147483647 h 1210"/>
              <a:gd name="T24" fmla="*/ 2147483647 w 1253"/>
              <a:gd name="T25" fmla="*/ 2147483647 h 1210"/>
              <a:gd name="T26" fmla="*/ 2147483647 w 1253"/>
              <a:gd name="T27" fmla="*/ 2147483647 h 1210"/>
              <a:gd name="T28" fmla="*/ 2147483647 w 1253"/>
              <a:gd name="T29" fmla="*/ 2147483647 h 1210"/>
              <a:gd name="T30" fmla="*/ 2147483647 w 1253"/>
              <a:gd name="T31" fmla="*/ 2147483647 h 1210"/>
              <a:gd name="T32" fmla="*/ 2147483647 w 1253"/>
              <a:gd name="T33" fmla="*/ 2147483647 h 1210"/>
              <a:gd name="T34" fmla="*/ 2147483647 w 1253"/>
              <a:gd name="T35" fmla="*/ 2147483647 h 1210"/>
              <a:gd name="T36" fmla="*/ 2147483647 w 1253"/>
              <a:gd name="T37" fmla="*/ 2147483647 h 1210"/>
              <a:gd name="T38" fmla="*/ 2147483647 w 1253"/>
              <a:gd name="T39" fmla="*/ 2147483647 h 1210"/>
              <a:gd name="T40" fmla="*/ 2147483647 w 1253"/>
              <a:gd name="T41" fmla="*/ 2147483647 h 1210"/>
              <a:gd name="T42" fmla="*/ 2147483647 w 1253"/>
              <a:gd name="T43" fmla="*/ 2147483647 h 1210"/>
              <a:gd name="T44" fmla="*/ 2147483647 w 1253"/>
              <a:gd name="T45" fmla="*/ 2147483647 h 1210"/>
              <a:gd name="T46" fmla="*/ 2147483647 w 1253"/>
              <a:gd name="T47" fmla="*/ 2147483647 h 1210"/>
              <a:gd name="T48" fmla="*/ 2147483647 w 1253"/>
              <a:gd name="T49" fmla="*/ 2147483647 h 1210"/>
              <a:gd name="T50" fmla="*/ 2147483647 w 1253"/>
              <a:gd name="T51" fmla="*/ 2147483647 h 1210"/>
              <a:gd name="T52" fmla="*/ 2147483647 w 1253"/>
              <a:gd name="T53" fmla="*/ 2147483647 h 1210"/>
              <a:gd name="T54" fmla="*/ 2147483647 w 1253"/>
              <a:gd name="T55" fmla="*/ 2147483647 h 1210"/>
              <a:gd name="T56" fmla="*/ 2147483647 w 1253"/>
              <a:gd name="T57" fmla="*/ 2147483647 h 1210"/>
              <a:gd name="T58" fmla="*/ 2147483647 w 1253"/>
              <a:gd name="T59" fmla="*/ 2147483647 h 1210"/>
              <a:gd name="T60" fmla="*/ 2147483647 w 1253"/>
              <a:gd name="T61" fmla="*/ 2147483647 h 1210"/>
              <a:gd name="T62" fmla="*/ 2147483647 w 1253"/>
              <a:gd name="T63" fmla="*/ 2147483647 h 1210"/>
              <a:gd name="T64" fmla="*/ 2147483647 w 1253"/>
              <a:gd name="T65" fmla="*/ 2147483647 h 1210"/>
              <a:gd name="T66" fmla="*/ 2147483647 w 1253"/>
              <a:gd name="T67" fmla="*/ 2147483647 h 1210"/>
              <a:gd name="T68" fmla="*/ 2147483647 w 1253"/>
              <a:gd name="T69" fmla="*/ 2147483647 h 1210"/>
              <a:gd name="T70" fmla="*/ 2147483647 w 1253"/>
              <a:gd name="T71" fmla="*/ 2147483647 h 1210"/>
              <a:gd name="T72" fmla="*/ 2147483647 w 1253"/>
              <a:gd name="T73" fmla="*/ 2147483647 h 1210"/>
              <a:gd name="T74" fmla="*/ 2147483647 w 1253"/>
              <a:gd name="T75" fmla="*/ 2147483647 h 1210"/>
              <a:gd name="T76" fmla="*/ 2147483647 w 1253"/>
              <a:gd name="T77" fmla="*/ 2147483647 h 1210"/>
              <a:gd name="T78" fmla="*/ 2147483647 w 1253"/>
              <a:gd name="T79" fmla="*/ 2147483647 h 1210"/>
              <a:gd name="T80" fmla="*/ 2147483647 w 1253"/>
              <a:gd name="T81" fmla="*/ 2147483647 h 1210"/>
              <a:gd name="T82" fmla="*/ 2147483647 w 1253"/>
              <a:gd name="T83" fmla="*/ 2147483647 h 1210"/>
              <a:gd name="T84" fmla="*/ 2147483647 w 1253"/>
              <a:gd name="T85" fmla="*/ 2147483647 h 1210"/>
              <a:gd name="T86" fmla="*/ 2147483647 w 1253"/>
              <a:gd name="T87" fmla="*/ 2147483647 h 1210"/>
              <a:gd name="T88" fmla="*/ 2147483647 w 1253"/>
              <a:gd name="T89" fmla="*/ 2147483647 h 1210"/>
              <a:gd name="T90" fmla="*/ 2147483647 w 1253"/>
              <a:gd name="T91" fmla="*/ 2147483647 h 1210"/>
              <a:gd name="T92" fmla="*/ 0 w 1253"/>
              <a:gd name="T93" fmla="*/ 2147483647 h 1210"/>
              <a:gd name="T94" fmla="*/ 0 w 1253"/>
              <a:gd name="T95" fmla="*/ 2147483647 h 1210"/>
              <a:gd name="T96" fmla="*/ 2147483647 w 1253"/>
              <a:gd name="T97" fmla="*/ 2147483647 h 1210"/>
              <a:gd name="T98" fmla="*/ 2147483647 w 1253"/>
              <a:gd name="T99" fmla="*/ 2147483647 h 1210"/>
              <a:gd name="T100" fmla="*/ 2147483647 w 1253"/>
              <a:gd name="T101" fmla="*/ 0 h 1210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1253"/>
              <a:gd name="T154" fmla="*/ 0 h 1210"/>
              <a:gd name="T155" fmla="*/ 1253 w 1253"/>
              <a:gd name="T156" fmla="*/ 1210 h 1210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1253" h="1210">
                <a:moveTo>
                  <a:pt x="363" y="0"/>
                </a:moveTo>
                <a:lnTo>
                  <a:pt x="640" y="10"/>
                </a:lnTo>
                <a:lnTo>
                  <a:pt x="640" y="230"/>
                </a:lnTo>
                <a:lnTo>
                  <a:pt x="781" y="290"/>
                </a:lnTo>
                <a:lnTo>
                  <a:pt x="820" y="270"/>
                </a:lnTo>
                <a:lnTo>
                  <a:pt x="912" y="317"/>
                </a:lnTo>
                <a:lnTo>
                  <a:pt x="967" y="314"/>
                </a:lnTo>
                <a:lnTo>
                  <a:pt x="1074" y="267"/>
                </a:lnTo>
                <a:lnTo>
                  <a:pt x="1135" y="312"/>
                </a:lnTo>
                <a:lnTo>
                  <a:pt x="1189" y="324"/>
                </a:lnTo>
                <a:lnTo>
                  <a:pt x="1189" y="503"/>
                </a:lnTo>
                <a:lnTo>
                  <a:pt x="1252" y="615"/>
                </a:lnTo>
                <a:lnTo>
                  <a:pt x="1237" y="767"/>
                </a:lnTo>
                <a:lnTo>
                  <a:pt x="1169" y="827"/>
                </a:lnTo>
                <a:lnTo>
                  <a:pt x="1155" y="772"/>
                </a:lnTo>
                <a:lnTo>
                  <a:pt x="1135" y="797"/>
                </a:lnTo>
                <a:lnTo>
                  <a:pt x="1150" y="832"/>
                </a:lnTo>
                <a:lnTo>
                  <a:pt x="1028" y="924"/>
                </a:lnTo>
                <a:lnTo>
                  <a:pt x="999" y="929"/>
                </a:lnTo>
                <a:lnTo>
                  <a:pt x="936" y="974"/>
                </a:lnTo>
                <a:lnTo>
                  <a:pt x="936" y="1000"/>
                </a:lnTo>
                <a:lnTo>
                  <a:pt x="917" y="1005"/>
                </a:lnTo>
                <a:lnTo>
                  <a:pt x="931" y="1035"/>
                </a:lnTo>
                <a:lnTo>
                  <a:pt x="897" y="1081"/>
                </a:lnTo>
                <a:lnTo>
                  <a:pt x="917" y="1147"/>
                </a:lnTo>
                <a:lnTo>
                  <a:pt x="936" y="1168"/>
                </a:lnTo>
                <a:lnTo>
                  <a:pt x="931" y="1209"/>
                </a:lnTo>
                <a:lnTo>
                  <a:pt x="883" y="1209"/>
                </a:lnTo>
                <a:lnTo>
                  <a:pt x="839" y="1189"/>
                </a:lnTo>
                <a:lnTo>
                  <a:pt x="810" y="1194"/>
                </a:lnTo>
                <a:lnTo>
                  <a:pt x="713" y="1158"/>
                </a:lnTo>
                <a:lnTo>
                  <a:pt x="669" y="1020"/>
                </a:lnTo>
                <a:lnTo>
                  <a:pt x="601" y="954"/>
                </a:lnTo>
                <a:lnTo>
                  <a:pt x="541" y="832"/>
                </a:lnTo>
                <a:lnTo>
                  <a:pt x="513" y="821"/>
                </a:lnTo>
                <a:lnTo>
                  <a:pt x="481" y="790"/>
                </a:lnTo>
                <a:lnTo>
                  <a:pt x="450" y="790"/>
                </a:lnTo>
                <a:lnTo>
                  <a:pt x="403" y="780"/>
                </a:lnTo>
                <a:lnTo>
                  <a:pt x="368" y="790"/>
                </a:lnTo>
                <a:lnTo>
                  <a:pt x="343" y="851"/>
                </a:lnTo>
                <a:lnTo>
                  <a:pt x="306" y="861"/>
                </a:lnTo>
                <a:lnTo>
                  <a:pt x="227" y="814"/>
                </a:lnTo>
                <a:lnTo>
                  <a:pt x="180" y="756"/>
                </a:lnTo>
                <a:lnTo>
                  <a:pt x="172" y="687"/>
                </a:lnTo>
                <a:lnTo>
                  <a:pt x="138" y="640"/>
                </a:lnTo>
                <a:lnTo>
                  <a:pt x="58" y="574"/>
                </a:lnTo>
                <a:lnTo>
                  <a:pt x="0" y="505"/>
                </a:lnTo>
                <a:lnTo>
                  <a:pt x="0" y="476"/>
                </a:lnTo>
                <a:lnTo>
                  <a:pt x="190" y="478"/>
                </a:lnTo>
                <a:lnTo>
                  <a:pt x="343" y="491"/>
                </a:lnTo>
                <a:lnTo>
                  <a:pt x="363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66" name="Freeform 28"/>
          <p:cNvSpPr>
            <a:spLocks/>
          </p:cNvSpPr>
          <p:nvPr/>
        </p:nvSpPr>
        <p:spPr bwMode="auto">
          <a:xfrm>
            <a:off x="3794875" y="1020953"/>
            <a:ext cx="1066800" cy="655142"/>
          </a:xfrm>
          <a:custGeom>
            <a:avLst/>
            <a:gdLst>
              <a:gd name="T0" fmla="*/ 2147483647 w 602"/>
              <a:gd name="T1" fmla="*/ 0 h 370"/>
              <a:gd name="T2" fmla="*/ 2147483647 w 602"/>
              <a:gd name="T3" fmla="*/ 2147483647 h 370"/>
              <a:gd name="T4" fmla="*/ 2147483647 w 602"/>
              <a:gd name="T5" fmla="*/ 2147483647 h 370"/>
              <a:gd name="T6" fmla="*/ 2147483647 w 602"/>
              <a:gd name="T7" fmla="*/ 2147483647 h 370"/>
              <a:gd name="T8" fmla="*/ 2147483647 w 602"/>
              <a:gd name="T9" fmla="*/ 2147483647 h 370"/>
              <a:gd name="T10" fmla="*/ 2147483647 w 602"/>
              <a:gd name="T11" fmla="*/ 2147483647 h 370"/>
              <a:gd name="T12" fmla="*/ 2147483647 w 602"/>
              <a:gd name="T13" fmla="*/ 2147483647 h 370"/>
              <a:gd name="T14" fmla="*/ 0 w 602"/>
              <a:gd name="T15" fmla="*/ 2147483647 h 370"/>
              <a:gd name="T16" fmla="*/ 2147483647 w 602"/>
              <a:gd name="T17" fmla="*/ 0 h 3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02"/>
              <a:gd name="T28" fmla="*/ 0 h 370"/>
              <a:gd name="T29" fmla="*/ 602 w 602"/>
              <a:gd name="T30" fmla="*/ 370 h 37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02" h="370">
                <a:moveTo>
                  <a:pt x="2" y="0"/>
                </a:moveTo>
                <a:lnTo>
                  <a:pt x="504" y="12"/>
                </a:lnTo>
                <a:lnTo>
                  <a:pt x="541" y="120"/>
                </a:lnTo>
                <a:lnTo>
                  <a:pt x="577" y="203"/>
                </a:lnTo>
                <a:lnTo>
                  <a:pt x="601" y="339"/>
                </a:lnTo>
                <a:lnTo>
                  <a:pt x="586" y="369"/>
                </a:lnTo>
                <a:lnTo>
                  <a:pt x="401" y="364"/>
                </a:lnTo>
                <a:lnTo>
                  <a:pt x="0" y="357"/>
                </a:lnTo>
                <a:lnTo>
                  <a:pt x="2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67" name="Freeform 29"/>
          <p:cNvSpPr>
            <a:spLocks/>
          </p:cNvSpPr>
          <p:nvPr/>
        </p:nvSpPr>
        <p:spPr bwMode="auto">
          <a:xfrm>
            <a:off x="3773492" y="1660528"/>
            <a:ext cx="1112837" cy="771525"/>
          </a:xfrm>
          <a:custGeom>
            <a:avLst/>
            <a:gdLst>
              <a:gd name="T0" fmla="*/ 2147483647 w 634"/>
              <a:gd name="T1" fmla="*/ 0 h 430"/>
              <a:gd name="T2" fmla="*/ 2147483647 w 634"/>
              <a:gd name="T3" fmla="*/ 2147483647 h 430"/>
              <a:gd name="T4" fmla="*/ 0 w 634"/>
              <a:gd name="T5" fmla="*/ 2147483647 h 430"/>
              <a:gd name="T6" fmla="*/ 2147483647 w 634"/>
              <a:gd name="T7" fmla="*/ 2147483647 h 430"/>
              <a:gd name="T8" fmla="*/ 2147483647 w 634"/>
              <a:gd name="T9" fmla="*/ 2147483647 h 430"/>
              <a:gd name="T10" fmla="*/ 2147483647 w 634"/>
              <a:gd name="T11" fmla="*/ 2147483647 h 430"/>
              <a:gd name="T12" fmla="*/ 2147483647 w 634"/>
              <a:gd name="T13" fmla="*/ 2147483647 h 430"/>
              <a:gd name="T14" fmla="*/ 2147483647 w 634"/>
              <a:gd name="T15" fmla="*/ 2147483647 h 430"/>
              <a:gd name="T16" fmla="*/ 2147483647 w 634"/>
              <a:gd name="T17" fmla="*/ 2147483647 h 430"/>
              <a:gd name="T18" fmla="*/ 2147483647 w 634"/>
              <a:gd name="T19" fmla="*/ 2147483647 h 430"/>
              <a:gd name="T20" fmla="*/ 2147483647 w 634"/>
              <a:gd name="T21" fmla="*/ 2147483647 h 430"/>
              <a:gd name="T22" fmla="*/ 2147483647 w 634"/>
              <a:gd name="T23" fmla="*/ 2147483647 h 430"/>
              <a:gd name="T24" fmla="*/ 2147483647 w 634"/>
              <a:gd name="T25" fmla="*/ 2147483647 h 430"/>
              <a:gd name="T26" fmla="*/ 2147483647 w 634"/>
              <a:gd name="T27" fmla="*/ 0 h 43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34"/>
              <a:gd name="T43" fmla="*/ 0 h 430"/>
              <a:gd name="T44" fmla="*/ 634 w 634"/>
              <a:gd name="T45" fmla="*/ 430 h 43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34" h="430">
                <a:moveTo>
                  <a:pt x="11" y="0"/>
                </a:moveTo>
                <a:lnTo>
                  <a:pt x="10" y="167"/>
                </a:lnTo>
                <a:lnTo>
                  <a:pt x="0" y="362"/>
                </a:lnTo>
                <a:lnTo>
                  <a:pt x="460" y="368"/>
                </a:lnTo>
                <a:lnTo>
                  <a:pt x="508" y="395"/>
                </a:lnTo>
                <a:lnTo>
                  <a:pt x="542" y="358"/>
                </a:lnTo>
                <a:lnTo>
                  <a:pt x="633" y="429"/>
                </a:lnTo>
                <a:lnTo>
                  <a:pt x="620" y="355"/>
                </a:lnTo>
                <a:lnTo>
                  <a:pt x="628" y="298"/>
                </a:lnTo>
                <a:lnTo>
                  <a:pt x="633" y="103"/>
                </a:lnTo>
                <a:lnTo>
                  <a:pt x="593" y="61"/>
                </a:lnTo>
                <a:lnTo>
                  <a:pt x="609" y="7"/>
                </a:lnTo>
                <a:lnTo>
                  <a:pt x="308" y="5"/>
                </a:lnTo>
                <a:lnTo>
                  <a:pt x="11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68" name="Freeform 30"/>
          <p:cNvSpPr>
            <a:spLocks/>
          </p:cNvSpPr>
          <p:nvPr/>
        </p:nvSpPr>
        <p:spPr bwMode="auto">
          <a:xfrm>
            <a:off x="3756030" y="2300288"/>
            <a:ext cx="1325563" cy="639763"/>
          </a:xfrm>
          <a:custGeom>
            <a:avLst/>
            <a:gdLst>
              <a:gd name="T0" fmla="*/ 2147483647 w 755"/>
              <a:gd name="T1" fmla="*/ 0 h 356"/>
              <a:gd name="T2" fmla="*/ 0 w 755"/>
              <a:gd name="T3" fmla="*/ 2147483647 h 356"/>
              <a:gd name="T4" fmla="*/ 2147483647 w 755"/>
              <a:gd name="T5" fmla="*/ 2147483647 h 356"/>
              <a:gd name="T6" fmla="*/ 2147483647 w 755"/>
              <a:gd name="T7" fmla="*/ 2147483647 h 356"/>
              <a:gd name="T8" fmla="*/ 2147483647 w 755"/>
              <a:gd name="T9" fmla="*/ 2147483647 h 356"/>
              <a:gd name="T10" fmla="*/ 2147483647 w 755"/>
              <a:gd name="T11" fmla="*/ 2147483647 h 356"/>
              <a:gd name="T12" fmla="*/ 2147483647 w 755"/>
              <a:gd name="T13" fmla="*/ 2147483647 h 356"/>
              <a:gd name="T14" fmla="*/ 2147483647 w 755"/>
              <a:gd name="T15" fmla="*/ 2147483647 h 356"/>
              <a:gd name="T16" fmla="*/ 2147483647 w 755"/>
              <a:gd name="T17" fmla="*/ 2147483647 h 356"/>
              <a:gd name="T18" fmla="*/ 2147483647 w 755"/>
              <a:gd name="T19" fmla="*/ 2147483647 h 356"/>
              <a:gd name="T20" fmla="*/ 2147483647 w 755"/>
              <a:gd name="T21" fmla="*/ 2147483647 h 356"/>
              <a:gd name="T22" fmla="*/ 2147483647 w 755"/>
              <a:gd name="T23" fmla="*/ 2147483647 h 356"/>
              <a:gd name="T24" fmla="*/ 2147483647 w 755"/>
              <a:gd name="T25" fmla="*/ 2147483647 h 356"/>
              <a:gd name="T26" fmla="*/ 2147483647 w 755"/>
              <a:gd name="T27" fmla="*/ 2147483647 h 356"/>
              <a:gd name="T28" fmla="*/ 2147483647 w 755"/>
              <a:gd name="T29" fmla="*/ 0 h 35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55"/>
              <a:gd name="T46" fmla="*/ 0 h 356"/>
              <a:gd name="T47" fmla="*/ 755 w 755"/>
              <a:gd name="T48" fmla="*/ 356 h 35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55" h="356">
                <a:moveTo>
                  <a:pt x="8" y="0"/>
                </a:moveTo>
                <a:lnTo>
                  <a:pt x="0" y="235"/>
                </a:lnTo>
                <a:lnTo>
                  <a:pt x="170" y="240"/>
                </a:lnTo>
                <a:lnTo>
                  <a:pt x="168" y="355"/>
                </a:lnTo>
                <a:lnTo>
                  <a:pt x="398" y="352"/>
                </a:lnTo>
                <a:lnTo>
                  <a:pt x="604" y="348"/>
                </a:lnTo>
                <a:lnTo>
                  <a:pt x="754" y="352"/>
                </a:lnTo>
                <a:lnTo>
                  <a:pt x="707" y="252"/>
                </a:lnTo>
                <a:lnTo>
                  <a:pt x="675" y="159"/>
                </a:lnTo>
                <a:lnTo>
                  <a:pt x="639" y="63"/>
                </a:lnTo>
                <a:lnTo>
                  <a:pt x="553" y="2"/>
                </a:lnTo>
                <a:lnTo>
                  <a:pt x="515" y="37"/>
                </a:lnTo>
                <a:lnTo>
                  <a:pt x="468" y="12"/>
                </a:lnTo>
                <a:lnTo>
                  <a:pt x="262" y="5"/>
                </a:lnTo>
                <a:lnTo>
                  <a:pt x="8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69" name="Freeform 31"/>
          <p:cNvSpPr>
            <a:spLocks/>
          </p:cNvSpPr>
          <p:nvPr/>
        </p:nvSpPr>
        <p:spPr bwMode="auto">
          <a:xfrm>
            <a:off x="4037018" y="2924176"/>
            <a:ext cx="1169987" cy="635000"/>
          </a:xfrm>
          <a:custGeom>
            <a:avLst/>
            <a:gdLst>
              <a:gd name="T0" fmla="*/ 2147483647 w 666"/>
              <a:gd name="T1" fmla="*/ 2147483647 h 354"/>
              <a:gd name="T2" fmla="*/ 2147483647 w 666"/>
              <a:gd name="T3" fmla="*/ 2147483647 h 354"/>
              <a:gd name="T4" fmla="*/ 0 w 666"/>
              <a:gd name="T5" fmla="*/ 2147483647 h 354"/>
              <a:gd name="T6" fmla="*/ 2147483647 w 666"/>
              <a:gd name="T7" fmla="*/ 2147483647 h 354"/>
              <a:gd name="T8" fmla="*/ 2147483647 w 666"/>
              <a:gd name="T9" fmla="*/ 2147483647 h 354"/>
              <a:gd name="T10" fmla="*/ 2147483647 w 666"/>
              <a:gd name="T11" fmla="*/ 2147483647 h 354"/>
              <a:gd name="T12" fmla="*/ 2147483647 w 666"/>
              <a:gd name="T13" fmla="*/ 2147483647 h 354"/>
              <a:gd name="T14" fmla="*/ 2147483647 w 666"/>
              <a:gd name="T15" fmla="*/ 2147483647 h 354"/>
              <a:gd name="T16" fmla="*/ 2147483647 w 666"/>
              <a:gd name="T17" fmla="*/ 0 h 354"/>
              <a:gd name="T18" fmla="*/ 2147483647 w 666"/>
              <a:gd name="T19" fmla="*/ 2147483647 h 354"/>
              <a:gd name="T20" fmla="*/ 2147483647 w 666"/>
              <a:gd name="T21" fmla="*/ 2147483647 h 3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66"/>
              <a:gd name="T34" fmla="*/ 0 h 354"/>
              <a:gd name="T35" fmla="*/ 666 w 666"/>
              <a:gd name="T36" fmla="*/ 354 h 3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66" h="354">
                <a:moveTo>
                  <a:pt x="6" y="3"/>
                </a:moveTo>
                <a:lnTo>
                  <a:pt x="5" y="206"/>
                </a:lnTo>
                <a:lnTo>
                  <a:pt x="0" y="350"/>
                </a:lnTo>
                <a:lnTo>
                  <a:pt x="665" y="353"/>
                </a:lnTo>
                <a:lnTo>
                  <a:pt x="652" y="169"/>
                </a:lnTo>
                <a:lnTo>
                  <a:pt x="652" y="100"/>
                </a:lnTo>
                <a:lnTo>
                  <a:pt x="598" y="57"/>
                </a:lnTo>
                <a:lnTo>
                  <a:pt x="615" y="20"/>
                </a:lnTo>
                <a:lnTo>
                  <a:pt x="592" y="0"/>
                </a:lnTo>
                <a:lnTo>
                  <a:pt x="290" y="3"/>
                </a:lnTo>
                <a:lnTo>
                  <a:pt x="6" y="3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70" name="Freeform 32"/>
          <p:cNvSpPr>
            <a:spLocks/>
          </p:cNvSpPr>
          <p:nvPr/>
        </p:nvSpPr>
        <p:spPr bwMode="auto">
          <a:xfrm>
            <a:off x="3879854" y="3543300"/>
            <a:ext cx="1362075" cy="695325"/>
          </a:xfrm>
          <a:custGeom>
            <a:avLst/>
            <a:gdLst>
              <a:gd name="T0" fmla="*/ 2147483647 w 775"/>
              <a:gd name="T1" fmla="*/ 0 h 388"/>
              <a:gd name="T2" fmla="*/ 0 w 775"/>
              <a:gd name="T3" fmla="*/ 2147483647 h 388"/>
              <a:gd name="T4" fmla="*/ 2147483647 w 775"/>
              <a:gd name="T5" fmla="*/ 2147483647 h 388"/>
              <a:gd name="T6" fmla="*/ 2147483647 w 775"/>
              <a:gd name="T7" fmla="*/ 2147483647 h 388"/>
              <a:gd name="T8" fmla="*/ 2147483647 w 775"/>
              <a:gd name="T9" fmla="*/ 2147483647 h 388"/>
              <a:gd name="T10" fmla="*/ 2147483647 w 775"/>
              <a:gd name="T11" fmla="*/ 2147483647 h 388"/>
              <a:gd name="T12" fmla="*/ 2147483647 w 775"/>
              <a:gd name="T13" fmla="*/ 2147483647 h 388"/>
              <a:gd name="T14" fmla="*/ 2147483647 w 775"/>
              <a:gd name="T15" fmla="*/ 2147483647 h 388"/>
              <a:gd name="T16" fmla="*/ 2147483647 w 775"/>
              <a:gd name="T17" fmla="*/ 2147483647 h 388"/>
              <a:gd name="T18" fmla="*/ 2147483647 w 775"/>
              <a:gd name="T19" fmla="*/ 2147483647 h 388"/>
              <a:gd name="T20" fmla="*/ 2147483647 w 775"/>
              <a:gd name="T21" fmla="*/ 2147483647 h 388"/>
              <a:gd name="T22" fmla="*/ 2147483647 w 775"/>
              <a:gd name="T23" fmla="*/ 2147483647 h 388"/>
              <a:gd name="T24" fmla="*/ 2147483647 w 775"/>
              <a:gd name="T25" fmla="*/ 0 h 38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775"/>
              <a:gd name="T40" fmla="*/ 0 h 388"/>
              <a:gd name="T41" fmla="*/ 775 w 775"/>
              <a:gd name="T42" fmla="*/ 388 h 38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775" h="388">
                <a:moveTo>
                  <a:pt x="5" y="0"/>
                </a:moveTo>
                <a:lnTo>
                  <a:pt x="0" y="69"/>
                </a:lnTo>
                <a:lnTo>
                  <a:pt x="275" y="79"/>
                </a:lnTo>
                <a:lnTo>
                  <a:pt x="277" y="300"/>
                </a:lnTo>
                <a:lnTo>
                  <a:pt x="418" y="360"/>
                </a:lnTo>
                <a:lnTo>
                  <a:pt x="457" y="338"/>
                </a:lnTo>
                <a:lnTo>
                  <a:pt x="546" y="387"/>
                </a:lnTo>
                <a:lnTo>
                  <a:pt x="604" y="385"/>
                </a:lnTo>
                <a:lnTo>
                  <a:pt x="711" y="338"/>
                </a:lnTo>
                <a:lnTo>
                  <a:pt x="774" y="384"/>
                </a:lnTo>
                <a:lnTo>
                  <a:pt x="774" y="145"/>
                </a:lnTo>
                <a:lnTo>
                  <a:pt x="755" y="5"/>
                </a:lnTo>
                <a:lnTo>
                  <a:pt x="5" y="0"/>
                </a:lnTo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71" name="Freeform 34"/>
          <p:cNvSpPr>
            <a:spLocks/>
          </p:cNvSpPr>
          <p:nvPr/>
        </p:nvSpPr>
        <p:spPr bwMode="auto">
          <a:xfrm>
            <a:off x="5324480" y="4306890"/>
            <a:ext cx="936625" cy="800100"/>
          </a:xfrm>
          <a:custGeom>
            <a:avLst/>
            <a:gdLst>
              <a:gd name="T0" fmla="*/ 0 w 534"/>
              <a:gd name="T1" fmla="*/ 2147483647 h 446"/>
              <a:gd name="T2" fmla="*/ 2147483647 w 534"/>
              <a:gd name="T3" fmla="*/ 0 h 446"/>
              <a:gd name="T4" fmla="*/ 2147483647 w 534"/>
              <a:gd name="T5" fmla="*/ 2147483647 h 446"/>
              <a:gd name="T6" fmla="*/ 2147483647 w 534"/>
              <a:gd name="T7" fmla="*/ 2147483647 h 446"/>
              <a:gd name="T8" fmla="*/ 2147483647 w 534"/>
              <a:gd name="T9" fmla="*/ 2147483647 h 446"/>
              <a:gd name="T10" fmla="*/ 2147483647 w 534"/>
              <a:gd name="T11" fmla="*/ 2147483647 h 446"/>
              <a:gd name="T12" fmla="*/ 2147483647 w 534"/>
              <a:gd name="T13" fmla="*/ 2147483647 h 446"/>
              <a:gd name="T14" fmla="*/ 2147483647 w 534"/>
              <a:gd name="T15" fmla="*/ 2147483647 h 446"/>
              <a:gd name="T16" fmla="*/ 2147483647 w 534"/>
              <a:gd name="T17" fmla="*/ 2147483647 h 446"/>
              <a:gd name="T18" fmla="*/ 2147483647 w 534"/>
              <a:gd name="T19" fmla="*/ 2147483647 h 446"/>
              <a:gd name="T20" fmla="*/ 2147483647 w 534"/>
              <a:gd name="T21" fmla="*/ 2147483647 h 446"/>
              <a:gd name="T22" fmla="*/ 2147483647 w 534"/>
              <a:gd name="T23" fmla="*/ 2147483647 h 446"/>
              <a:gd name="T24" fmla="*/ 2147483647 w 534"/>
              <a:gd name="T25" fmla="*/ 2147483647 h 446"/>
              <a:gd name="T26" fmla="*/ 2147483647 w 534"/>
              <a:gd name="T27" fmla="*/ 2147483647 h 446"/>
              <a:gd name="T28" fmla="*/ 2147483647 w 534"/>
              <a:gd name="T29" fmla="*/ 2147483647 h 446"/>
              <a:gd name="T30" fmla="*/ 2147483647 w 534"/>
              <a:gd name="T31" fmla="*/ 2147483647 h 446"/>
              <a:gd name="T32" fmla="*/ 2147483647 w 534"/>
              <a:gd name="T33" fmla="*/ 2147483647 h 446"/>
              <a:gd name="T34" fmla="*/ 2147483647 w 534"/>
              <a:gd name="T35" fmla="*/ 2147483647 h 446"/>
              <a:gd name="T36" fmla="*/ 2147483647 w 534"/>
              <a:gd name="T37" fmla="*/ 2147483647 h 446"/>
              <a:gd name="T38" fmla="*/ 2147483647 w 534"/>
              <a:gd name="T39" fmla="*/ 2147483647 h 446"/>
              <a:gd name="T40" fmla="*/ 2147483647 w 534"/>
              <a:gd name="T41" fmla="*/ 2147483647 h 446"/>
              <a:gd name="T42" fmla="*/ 2147483647 w 534"/>
              <a:gd name="T43" fmla="*/ 2147483647 h 446"/>
              <a:gd name="T44" fmla="*/ 2147483647 w 534"/>
              <a:gd name="T45" fmla="*/ 2147483647 h 446"/>
              <a:gd name="T46" fmla="*/ 2147483647 w 534"/>
              <a:gd name="T47" fmla="*/ 2147483647 h 446"/>
              <a:gd name="T48" fmla="*/ 2147483647 w 534"/>
              <a:gd name="T49" fmla="*/ 2147483647 h 446"/>
              <a:gd name="T50" fmla="*/ 2147483647 w 534"/>
              <a:gd name="T51" fmla="*/ 2147483647 h 446"/>
              <a:gd name="T52" fmla="*/ 2147483647 w 534"/>
              <a:gd name="T53" fmla="*/ 2147483647 h 446"/>
              <a:gd name="T54" fmla="*/ 2147483647 w 534"/>
              <a:gd name="T55" fmla="*/ 2147483647 h 446"/>
              <a:gd name="T56" fmla="*/ 2147483647 w 534"/>
              <a:gd name="T57" fmla="*/ 2147483647 h 446"/>
              <a:gd name="T58" fmla="*/ 2147483647 w 534"/>
              <a:gd name="T59" fmla="*/ 2147483647 h 446"/>
              <a:gd name="T60" fmla="*/ 2147483647 w 534"/>
              <a:gd name="T61" fmla="*/ 2147483647 h 446"/>
              <a:gd name="T62" fmla="*/ 2147483647 w 534"/>
              <a:gd name="T63" fmla="*/ 2147483647 h 446"/>
              <a:gd name="T64" fmla="*/ 2147483647 w 534"/>
              <a:gd name="T65" fmla="*/ 2147483647 h 446"/>
              <a:gd name="T66" fmla="*/ 2147483647 w 534"/>
              <a:gd name="T67" fmla="*/ 2147483647 h 446"/>
              <a:gd name="T68" fmla="*/ 0 w 534"/>
              <a:gd name="T69" fmla="*/ 2147483647 h 44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534"/>
              <a:gd name="T106" fmla="*/ 0 h 446"/>
              <a:gd name="T107" fmla="*/ 534 w 534"/>
              <a:gd name="T108" fmla="*/ 446 h 44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534" h="446">
                <a:moveTo>
                  <a:pt x="0" y="10"/>
                </a:moveTo>
                <a:lnTo>
                  <a:pt x="266" y="0"/>
                </a:lnTo>
                <a:lnTo>
                  <a:pt x="314" y="91"/>
                </a:lnTo>
                <a:lnTo>
                  <a:pt x="273" y="200"/>
                </a:lnTo>
                <a:lnTo>
                  <a:pt x="260" y="249"/>
                </a:lnTo>
                <a:lnTo>
                  <a:pt x="439" y="228"/>
                </a:lnTo>
                <a:lnTo>
                  <a:pt x="450" y="299"/>
                </a:lnTo>
                <a:lnTo>
                  <a:pt x="396" y="293"/>
                </a:lnTo>
                <a:lnTo>
                  <a:pt x="372" y="323"/>
                </a:lnTo>
                <a:lnTo>
                  <a:pt x="400" y="343"/>
                </a:lnTo>
                <a:lnTo>
                  <a:pt x="448" y="320"/>
                </a:lnTo>
                <a:lnTo>
                  <a:pt x="450" y="354"/>
                </a:lnTo>
                <a:lnTo>
                  <a:pt x="479" y="325"/>
                </a:lnTo>
                <a:lnTo>
                  <a:pt x="499" y="325"/>
                </a:lnTo>
                <a:lnTo>
                  <a:pt x="476" y="384"/>
                </a:lnTo>
                <a:lnTo>
                  <a:pt x="520" y="394"/>
                </a:lnTo>
                <a:lnTo>
                  <a:pt x="533" y="426"/>
                </a:lnTo>
                <a:lnTo>
                  <a:pt x="513" y="437"/>
                </a:lnTo>
                <a:lnTo>
                  <a:pt x="486" y="416"/>
                </a:lnTo>
                <a:lnTo>
                  <a:pt x="434" y="401"/>
                </a:lnTo>
                <a:lnTo>
                  <a:pt x="445" y="440"/>
                </a:lnTo>
                <a:lnTo>
                  <a:pt x="419" y="445"/>
                </a:lnTo>
                <a:lnTo>
                  <a:pt x="398" y="409"/>
                </a:lnTo>
                <a:lnTo>
                  <a:pt x="385" y="431"/>
                </a:lnTo>
                <a:lnTo>
                  <a:pt x="307" y="431"/>
                </a:lnTo>
                <a:lnTo>
                  <a:pt x="307" y="409"/>
                </a:lnTo>
                <a:lnTo>
                  <a:pt x="278" y="384"/>
                </a:lnTo>
                <a:lnTo>
                  <a:pt x="219" y="381"/>
                </a:lnTo>
                <a:lnTo>
                  <a:pt x="268" y="409"/>
                </a:lnTo>
                <a:lnTo>
                  <a:pt x="200" y="425"/>
                </a:lnTo>
                <a:lnTo>
                  <a:pt x="93" y="404"/>
                </a:lnTo>
                <a:lnTo>
                  <a:pt x="52" y="409"/>
                </a:lnTo>
                <a:lnTo>
                  <a:pt x="67" y="261"/>
                </a:lnTo>
                <a:lnTo>
                  <a:pt x="2" y="142"/>
                </a:lnTo>
                <a:lnTo>
                  <a:pt x="0" y="10"/>
                </a:lnTo>
              </a:path>
            </a:pathLst>
          </a:custGeom>
          <a:solidFill>
            <a:schemeClr val="accent6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72" name="Freeform 33"/>
          <p:cNvSpPr>
            <a:spLocks/>
          </p:cNvSpPr>
          <p:nvPr/>
        </p:nvSpPr>
        <p:spPr bwMode="auto">
          <a:xfrm>
            <a:off x="5214943" y="3575051"/>
            <a:ext cx="765175" cy="762000"/>
          </a:xfrm>
          <a:custGeom>
            <a:avLst/>
            <a:gdLst>
              <a:gd name="T0" fmla="*/ 0 w 436"/>
              <a:gd name="T1" fmla="*/ 2147483647 h 425"/>
              <a:gd name="T2" fmla="*/ 2147483647 w 436"/>
              <a:gd name="T3" fmla="*/ 2147483647 h 425"/>
              <a:gd name="T4" fmla="*/ 2147483647 w 436"/>
              <a:gd name="T5" fmla="*/ 0 h 425"/>
              <a:gd name="T6" fmla="*/ 2147483647 w 436"/>
              <a:gd name="T7" fmla="*/ 2147483647 h 425"/>
              <a:gd name="T8" fmla="*/ 2147483647 w 436"/>
              <a:gd name="T9" fmla="*/ 2147483647 h 425"/>
              <a:gd name="T10" fmla="*/ 2147483647 w 436"/>
              <a:gd name="T11" fmla="*/ 2147483647 h 425"/>
              <a:gd name="T12" fmla="*/ 2147483647 w 436"/>
              <a:gd name="T13" fmla="*/ 2147483647 h 425"/>
              <a:gd name="T14" fmla="*/ 2147483647 w 436"/>
              <a:gd name="T15" fmla="*/ 2147483647 h 425"/>
              <a:gd name="T16" fmla="*/ 2147483647 w 436"/>
              <a:gd name="T17" fmla="*/ 2147483647 h 425"/>
              <a:gd name="T18" fmla="*/ 2147483647 w 436"/>
              <a:gd name="T19" fmla="*/ 2147483647 h 425"/>
              <a:gd name="T20" fmla="*/ 2147483647 w 436"/>
              <a:gd name="T21" fmla="*/ 2147483647 h 425"/>
              <a:gd name="T22" fmla="*/ 2147483647 w 436"/>
              <a:gd name="T23" fmla="*/ 2147483647 h 425"/>
              <a:gd name="T24" fmla="*/ 2147483647 w 436"/>
              <a:gd name="T25" fmla="*/ 2147483647 h 425"/>
              <a:gd name="T26" fmla="*/ 2147483647 w 436"/>
              <a:gd name="T27" fmla="*/ 2147483647 h 425"/>
              <a:gd name="T28" fmla="*/ 2147483647 w 436"/>
              <a:gd name="T29" fmla="*/ 2147483647 h 425"/>
              <a:gd name="T30" fmla="*/ 0 w 436"/>
              <a:gd name="T31" fmla="*/ 2147483647 h 42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36"/>
              <a:gd name="T49" fmla="*/ 0 h 425"/>
              <a:gd name="T50" fmla="*/ 436 w 436"/>
              <a:gd name="T51" fmla="*/ 425 h 42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36" h="425">
                <a:moveTo>
                  <a:pt x="0" y="39"/>
                </a:moveTo>
                <a:lnTo>
                  <a:pt x="171" y="17"/>
                </a:lnTo>
                <a:lnTo>
                  <a:pt x="383" y="0"/>
                </a:lnTo>
                <a:lnTo>
                  <a:pt x="372" y="56"/>
                </a:lnTo>
                <a:lnTo>
                  <a:pt x="419" y="44"/>
                </a:lnTo>
                <a:lnTo>
                  <a:pt x="435" y="81"/>
                </a:lnTo>
                <a:lnTo>
                  <a:pt x="386" y="115"/>
                </a:lnTo>
                <a:lnTo>
                  <a:pt x="398" y="174"/>
                </a:lnTo>
                <a:lnTo>
                  <a:pt x="348" y="272"/>
                </a:lnTo>
                <a:lnTo>
                  <a:pt x="310" y="333"/>
                </a:lnTo>
                <a:lnTo>
                  <a:pt x="332" y="410"/>
                </a:lnTo>
                <a:lnTo>
                  <a:pt x="63" y="424"/>
                </a:lnTo>
                <a:lnTo>
                  <a:pt x="61" y="377"/>
                </a:lnTo>
                <a:lnTo>
                  <a:pt x="8" y="367"/>
                </a:lnTo>
                <a:lnTo>
                  <a:pt x="8" y="115"/>
                </a:lnTo>
                <a:lnTo>
                  <a:pt x="0" y="39"/>
                </a:lnTo>
              </a:path>
            </a:pathLst>
          </a:custGeom>
          <a:solidFill>
            <a:schemeClr val="accent6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73" name="Freeform 35"/>
          <p:cNvSpPr>
            <a:spLocks/>
          </p:cNvSpPr>
          <p:nvPr/>
        </p:nvSpPr>
        <p:spPr bwMode="auto">
          <a:xfrm>
            <a:off x="4684717" y="942975"/>
            <a:ext cx="1042987" cy="1252539"/>
          </a:xfrm>
          <a:custGeom>
            <a:avLst/>
            <a:gdLst>
              <a:gd name="T0" fmla="*/ 0 w 594"/>
              <a:gd name="T1" fmla="*/ 2147483647 h 698"/>
              <a:gd name="T2" fmla="*/ 2147483647 w 594"/>
              <a:gd name="T3" fmla="*/ 2147483647 h 698"/>
              <a:gd name="T4" fmla="*/ 2147483647 w 594"/>
              <a:gd name="T5" fmla="*/ 0 h 698"/>
              <a:gd name="T6" fmla="*/ 2147483647 w 594"/>
              <a:gd name="T7" fmla="*/ 2147483647 h 698"/>
              <a:gd name="T8" fmla="*/ 2147483647 w 594"/>
              <a:gd name="T9" fmla="*/ 2147483647 h 698"/>
              <a:gd name="T10" fmla="*/ 2147483647 w 594"/>
              <a:gd name="T11" fmla="*/ 2147483647 h 698"/>
              <a:gd name="T12" fmla="*/ 2147483647 w 594"/>
              <a:gd name="T13" fmla="*/ 2147483647 h 698"/>
              <a:gd name="T14" fmla="*/ 2147483647 w 594"/>
              <a:gd name="T15" fmla="*/ 2147483647 h 698"/>
              <a:gd name="T16" fmla="*/ 2147483647 w 594"/>
              <a:gd name="T17" fmla="*/ 2147483647 h 698"/>
              <a:gd name="T18" fmla="*/ 2147483647 w 594"/>
              <a:gd name="T19" fmla="*/ 2147483647 h 698"/>
              <a:gd name="T20" fmla="*/ 2147483647 w 594"/>
              <a:gd name="T21" fmla="*/ 2147483647 h 698"/>
              <a:gd name="T22" fmla="*/ 2147483647 w 594"/>
              <a:gd name="T23" fmla="*/ 2147483647 h 698"/>
              <a:gd name="T24" fmla="*/ 2147483647 w 594"/>
              <a:gd name="T25" fmla="*/ 2147483647 h 698"/>
              <a:gd name="T26" fmla="*/ 2147483647 w 594"/>
              <a:gd name="T27" fmla="*/ 2147483647 h 698"/>
              <a:gd name="T28" fmla="*/ 2147483647 w 594"/>
              <a:gd name="T29" fmla="*/ 2147483647 h 698"/>
              <a:gd name="T30" fmla="*/ 2147483647 w 594"/>
              <a:gd name="T31" fmla="*/ 2147483647 h 698"/>
              <a:gd name="T32" fmla="*/ 2147483647 w 594"/>
              <a:gd name="T33" fmla="*/ 2147483647 h 698"/>
              <a:gd name="T34" fmla="*/ 2147483647 w 594"/>
              <a:gd name="T35" fmla="*/ 2147483647 h 698"/>
              <a:gd name="T36" fmla="*/ 2147483647 w 594"/>
              <a:gd name="T37" fmla="*/ 2147483647 h 698"/>
              <a:gd name="T38" fmla="*/ 2147483647 w 594"/>
              <a:gd name="T39" fmla="*/ 2147483647 h 698"/>
              <a:gd name="T40" fmla="*/ 2147483647 w 594"/>
              <a:gd name="T41" fmla="*/ 2147483647 h 698"/>
              <a:gd name="T42" fmla="*/ 2147483647 w 594"/>
              <a:gd name="T43" fmla="*/ 2147483647 h 698"/>
              <a:gd name="T44" fmla="*/ 2147483647 w 594"/>
              <a:gd name="T45" fmla="*/ 2147483647 h 698"/>
              <a:gd name="T46" fmla="*/ 2147483647 w 594"/>
              <a:gd name="T47" fmla="*/ 2147483647 h 698"/>
              <a:gd name="T48" fmla="*/ 2147483647 w 594"/>
              <a:gd name="T49" fmla="*/ 2147483647 h 698"/>
              <a:gd name="T50" fmla="*/ 2147483647 w 594"/>
              <a:gd name="T51" fmla="*/ 2147483647 h 698"/>
              <a:gd name="T52" fmla="*/ 2147483647 w 594"/>
              <a:gd name="T53" fmla="*/ 2147483647 h 698"/>
              <a:gd name="T54" fmla="*/ 2147483647 w 594"/>
              <a:gd name="T55" fmla="*/ 2147483647 h 698"/>
              <a:gd name="T56" fmla="*/ 2147483647 w 594"/>
              <a:gd name="T57" fmla="*/ 2147483647 h 698"/>
              <a:gd name="T58" fmla="*/ 2147483647 w 594"/>
              <a:gd name="T59" fmla="*/ 2147483647 h 698"/>
              <a:gd name="T60" fmla="*/ 0 w 594"/>
              <a:gd name="T61" fmla="*/ 2147483647 h 698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594"/>
              <a:gd name="T94" fmla="*/ 0 h 698"/>
              <a:gd name="T95" fmla="*/ 594 w 594"/>
              <a:gd name="T96" fmla="*/ 698 h 698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594" h="698">
                <a:moveTo>
                  <a:pt x="0" y="54"/>
                </a:moveTo>
                <a:lnTo>
                  <a:pt x="156" y="54"/>
                </a:lnTo>
                <a:lnTo>
                  <a:pt x="154" y="0"/>
                </a:lnTo>
                <a:lnTo>
                  <a:pt x="188" y="15"/>
                </a:lnTo>
                <a:lnTo>
                  <a:pt x="194" y="58"/>
                </a:lnTo>
                <a:lnTo>
                  <a:pt x="269" y="103"/>
                </a:lnTo>
                <a:lnTo>
                  <a:pt x="292" y="83"/>
                </a:lnTo>
                <a:lnTo>
                  <a:pt x="335" y="83"/>
                </a:lnTo>
                <a:lnTo>
                  <a:pt x="369" y="123"/>
                </a:lnTo>
                <a:lnTo>
                  <a:pt x="392" y="108"/>
                </a:lnTo>
                <a:lnTo>
                  <a:pt x="457" y="125"/>
                </a:lnTo>
                <a:lnTo>
                  <a:pt x="480" y="95"/>
                </a:lnTo>
                <a:lnTo>
                  <a:pt x="520" y="118"/>
                </a:lnTo>
                <a:lnTo>
                  <a:pt x="593" y="115"/>
                </a:lnTo>
                <a:lnTo>
                  <a:pt x="475" y="201"/>
                </a:lnTo>
                <a:lnTo>
                  <a:pt x="416" y="277"/>
                </a:lnTo>
                <a:lnTo>
                  <a:pt x="428" y="387"/>
                </a:lnTo>
                <a:lnTo>
                  <a:pt x="387" y="433"/>
                </a:lnTo>
                <a:lnTo>
                  <a:pt x="403" y="465"/>
                </a:lnTo>
                <a:lnTo>
                  <a:pt x="403" y="546"/>
                </a:lnTo>
                <a:lnTo>
                  <a:pt x="444" y="546"/>
                </a:lnTo>
                <a:lnTo>
                  <a:pt x="504" y="606"/>
                </a:lnTo>
                <a:lnTo>
                  <a:pt x="528" y="677"/>
                </a:lnTo>
                <a:lnTo>
                  <a:pt x="109" y="697"/>
                </a:lnTo>
                <a:lnTo>
                  <a:pt x="110" y="504"/>
                </a:lnTo>
                <a:lnTo>
                  <a:pt x="73" y="462"/>
                </a:lnTo>
                <a:lnTo>
                  <a:pt x="86" y="411"/>
                </a:lnTo>
                <a:lnTo>
                  <a:pt x="99" y="382"/>
                </a:lnTo>
                <a:lnTo>
                  <a:pt x="73" y="249"/>
                </a:lnTo>
                <a:lnTo>
                  <a:pt x="37" y="161"/>
                </a:lnTo>
                <a:lnTo>
                  <a:pt x="0" y="54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74" name="Freeform 36"/>
          <p:cNvSpPr>
            <a:spLocks/>
          </p:cNvSpPr>
          <p:nvPr/>
        </p:nvSpPr>
        <p:spPr bwMode="auto">
          <a:xfrm>
            <a:off x="5334000" y="1374777"/>
            <a:ext cx="795337" cy="985839"/>
          </a:xfrm>
          <a:custGeom>
            <a:avLst/>
            <a:gdLst>
              <a:gd name="T0" fmla="*/ 2147483647 w 453"/>
              <a:gd name="T1" fmla="*/ 2147483647 h 549"/>
              <a:gd name="T2" fmla="*/ 2147483647 w 453"/>
              <a:gd name="T3" fmla="*/ 2147483647 h 549"/>
              <a:gd name="T4" fmla="*/ 2147483647 w 453"/>
              <a:gd name="T5" fmla="*/ 2147483647 h 549"/>
              <a:gd name="T6" fmla="*/ 2147483647 w 453"/>
              <a:gd name="T7" fmla="*/ 0 h 549"/>
              <a:gd name="T8" fmla="*/ 2147483647 w 453"/>
              <a:gd name="T9" fmla="*/ 2147483647 h 549"/>
              <a:gd name="T10" fmla="*/ 2147483647 w 453"/>
              <a:gd name="T11" fmla="*/ 2147483647 h 549"/>
              <a:gd name="T12" fmla="*/ 2147483647 w 453"/>
              <a:gd name="T13" fmla="*/ 2147483647 h 549"/>
              <a:gd name="T14" fmla="*/ 2147483647 w 453"/>
              <a:gd name="T15" fmla="*/ 2147483647 h 549"/>
              <a:gd name="T16" fmla="*/ 2147483647 w 453"/>
              <a:gd name="T17" fmla="*/ 2147483647 h 549"/>
              <a:gd name="T18" fmla="*/ 2147483647 w 453"/>
              <a:gd name="T19" fmla="*/ 2147483647 h 549"/>
              <a:gd name="T20" fmla="*/ 2147483647 w 453"/>
              <a:gd name="T21" fmla="*/ 2147483647 h 549"/>
              <a:gd name="T22" fmla="*/ 2147483647 w 453"/>
              <a:gd name="T23" fmla="*/ 2147483647 h 549"/>
              <a:gd name="T24" fmla="*/ 2147483647 w 453"/>
              <a:gd name="T25" fmla="*/ 2147483647 h 549"/>
              <a:gd name="T26" fmla="*/ 2147483647 w 453"/>
              <a:gd name="T27" fmla="*/ 2147483647 h 549"/>
              <a:gd name="T28" fmla="*/ 2147483647 w 453"/>
              <a:gd name="T29" fmla="*/ 2147483647 h 549"/>
              <a:gd name="T30" fmla="*/ 2147483647 w 453"/>
              <a:gd name="T31" fmla="*/ 2147483647 h 549"/>
              <a:gd name="T32" fmla="*/ 2147483647 w 453"/>
              <a:gd name="T33" fmla="*/ 2147483647 h 549"/>
              <a:gd name="T34" fmla="*/ 2147483647 w 453"/>
              <a:gd name="T35" fmla="*/ 2147483647 h 549"/>
              <a:gd name="T36" fmla="*/ 2147483647 w 453"/>
              <a:gd name="T37" fmla="*/ 2147483647 h 549"/>
              <a:gd name="T38" fmla="*/ 2147483647 w 453"/>
              <a:gd name="T39" fmla="*/ 2147483647 h 549"/>
              <a:gd name="T40" fmla="*/ 2147483647 w 453"/>
              <a:gd name="T41" fmla="*/ 2147483647 h 549"/>
              <a:gd name="T42" fmla="*/ 2147483647 w 453"/>
              <a:gd name="T43" fmla="*/ 2147483647 h 549"/>
              <a:gd name="T44" fmla="*/ 2147483647 w 453"/>
              <a:gd name="T45" fmla="*/ 2147483647 h 549"/>
              <a:gd name="T46" fmla="*/ 2147483647 w 453"/>
              <a:gd name="T47" fmla="*/ 2147483647 h 549"/>
              <a:gd name="T48" fmla="*/ 2147483647 w 453"/>
              <a:gd name="T49" fmla="*/ 2147483647 h 549"/>
              <a:gd name="T50" fmla="*/ 2147483647 w 453"/>
              <a:gd name="T51" fmla="*/ 2147483647 h 549"/>
              <a:gd name="T52" fmla="*/ 2147483647 w 453"/>
              <a:gd name="T53" fmla="*/ 2147483647 h 549"/>
              <a:gd name="T54" fmla="*/ 2147483647 w 453"/>
              <a:gd name="T55" fmla="*/ 2147483647 h 549"/>
              <a:gd name="T56" fmla="*/ 2147483647 w 453"/>
              <a:gd name="T57" fmla="*/ 2147483647 h 549"/>
              <a:gd name="T58" fmla="*/ 2147483647 w 453"/>
              <a:gd name="T59" fmla="*/ 2147483647 h 549"/>
              <a:gd name="T60" fmla="*/ 2147483647 w 453"/>
              <a:gd name="T61" fmla="*/ 2147483647 h 549"/>
              <a:gd name="T62" fmla="*/ 2147483647 w 453"/>
              <a:gd name="T63" fmla="*/ 2147483647 h 549"/>
              <a:gd name="T64" fmla="*/ 2147483647 w 453"/>
              <a:gd name="T65" fmla="*/ 2147483647 h 549"/>
              <a:gd name="T66" fmla="*/ 0 w 453"/>
              <a:gd name="T67" fmla="*/ 2147483647 h 549"/>
              <a:gd name="T68" fmla="*/ 2147483647 w 453"/>
              <a:gd name="T69" fmla="*/ 2147483647 h 549"/>
              <a:gd name="T70" fmla="*/ 2147483647 w 453"/>
              <a:gd name="T71" fmla="*/ 2147483647 h 549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453"/>
              <a:gd name="T109" fmla="*/ 0 h 549"/>
              <a:gd name="T110" fmla="*/ 453 w 453"/>
              <a:gd name="T111" fmla="*/ 549 h 549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453" h="549">
                <a:moveTo>
                  <a:pt x="33" y="37"/>
                </a:moveTo>
                <a:lnTo>
                  <a:pt x="67" y="32"/>
                </a:lnTo>
                <a:lnTo>
                  <a:pt x="98" y="32"/>
                </a:lnTo>
                <a:lnTo>
                  <a:pt x="117" y="0"/>
                </a:lnTo>
                <a:lnTo>
                  <a:pt x="132" y="40"/>
                </a:lnTo>
                <a:lnTo>
                  <a:pt x="180" y="40"/>
                </a:lnTo>
                <a:lnTo>
                  <a:pt x="206" y="78"/>
                </a:lnTo>
                <a:lnTo>
                  <a:pt x="257" y="67"/>
                </a:lnTo>
                <a:lnTo>
                  <a:pt x="291" y="91"/>
                </a:lnTo>
                <a:lnTo>
                  <a:pt x="354" y="108"/>
                </a:lnTo>
                <a:lnTo>
                  <a:pt x="366" y="137"/>
                </a:lnTo>
                <a:lnTo>
                  <a:pt x="398" y="138"/>
                </a:lnTo>
                <a:lnTo>
                  <a:pt x="389" y="167"/>
                </a:lnTo>
                <a:lnTo>
                  <a:pt x="400" y="199"/>
                </a:lnTo>
                <a:lnTo>
                  <a:pt x="379" y="239"/>
                </a:lnTo>
                <a:lnTo>
                  <a:pt x="393" y="248"/>
                </a:lnTo>
                <a:lnTo>
                  <a:pt x="429" y="204"/>
                </a:lnTo>
                <a:lnTo>
                  <a:pt x="428" y="189"/>
                </a:lnTo>
                <a:lnTo>
                  <a:pt x="442" y="182"/>
                </a:lnTo>
                <a:lnTo>
                  <a:pt x="452" y="204"/>
                </a:lnTo>
                <a:lnTo>
                  <a:pt x="424" y="234"/>
                </a:lnTo>
                <a:lnTo>
                  <a:pt x="413" y="304"/>
                </a:lnTo>
                <a:lnTo>
                  <a:pt x="413" y="420"/>
                </a:lnTo>
                <a:lnTo>
                  <a:pt x="429" y="440"/>
                </a:lnTo>
                <a:lnTo>
                  <a:pt x="423" y="513"/>
                </a:lnTo>
                <a:lnTo>
                  <a:pt x="208" y="548"/>
                </a:lnTo>
                <a:lnTo>
                  <a:pt x="154" y="514"/>
                </a:lnTo>
                <a:lnTo>
                  <a:pt x="166" y="470"/>
                </a:lnTo>
                <a:lnTo>
                  <a:pt x="140" y="423"/>
                </a:lnTo>
                <a:lnTo>
                  <a:pt x="117" y="364"/>
                </a:lnTo>
                <a:lnTo>
                  <a:pt x="57" y="305"/>
                </a:lnTo>
                <a:lnTo>
                  <a:pt x="20" y="305"/>
                </a:lnTo>
                <a:lnTo>
                  <a:pt x="20" y="224"/>
                </a:lnTo>
                <a:lnTo>
                  <a:pt x="0" y="194"/>
                </a:lnTo>
                <a:lnTo>
                  <a:pt x="42" y="147"/>
                </a:lnTo>
                <a:lnTo>
                  <a:pt x="33" y="37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75" name="Freeform 37"/>
          <p:cNvSpPr>
            <a:spLocks/>
          </p:cNvSpPr>
          <p:nvPr/>
        </p:nvSpPr>
        <p:spPr bwMode="auto">
          <a:xfrm>
            <a:off x="4857284" y="2149779"/>
            <a:ext cx="920750" cy="636587"/>
          </a:xfrm>
          <a:custGeom>
            <a:avLst/>
            <a:gdLst>
              <a:gd name="T0" fmla="*/ 2147483647 w 524"/>
              <a:gd name="T1" fmla="*/ 2147483647 h 355"/>
              <a:gd name="T2" fmla="*/ 0 w 524"/>
              <a:gd name="T3" fmla="*/ 2147483647 h 355"/>
              <a:gd name="T4" fmla="*/ 2147483647 w 524"/>
              <a:gd name="T5" fmla="*/ 2147483647 h 355"/>
              <a:gd name="T6" fmla="*/ 2147483647 w 524"/>
              <a:gd name="T7" fmla="*/ 2147483647 h 355"/>
              <a:gd name="T8" fmla="*/ 2147483647 w 524"/>
              <a:gd name="T9" fmla="*/ 2147483647 h 355"/>
              <a:gd name="T10" fmla="*/ 2147483647 w 524"/>
              <a:gd name="T11" fmla="*/ 2147483647 h 355"/>
              <a:gd name="T12" fmla="*/ 2147483647 w 524"/>
              <a:gd name="T13" fmla="*/ 2147483647 h 355"/>
              <a:gd name="T14" fmla="*/ 2147483647 w 524"/>
              <a:gd name="T15" fmla="*/ 2147483647 h 355"/>
              <a:gd name="T16" fmla="*/ 2147483647 w 524"/>
              <a:gd name="T17" fmla="*/ 2147483647 h 355"/>
              <a:gd name="T18" fmla="*/ 2147483647 w 524"/>
              <a:gd name="T19" fmla="*/ 2147483647 h 355"/>
              <a:gd name="T20" fmla="*/ 2147483647 w 524"/>
              <a:gd name="T21" fmla="*/ 2147483647 h 355"/>
              <a:gd name="T22" fmla="*/ 2147483647 w 524"/>
              <a:gd name="T23" fmla="*/ 2147483647 h 355"/>
              <a:gd name="T24" fmla="*/ 2147483647 w 524"/>
              <a:gd name="T25" fmla="*/ 2147483647 h 355"/>
              <a:gd name="T26" fmla="*/ 2147483647 w 524"/>
              <a:gd name="T27" fmla="*/ 2147483647 h 355"/>
              <a:gd name="T28" fmla="*/ 2147483647 w 524"/>
              <a:gd name="T29" fmla="*/ 0 h 355"/>
              <a:gd name="T30" fmla="*/ 2147483647 w 524"/>
              <a:gd name="T31" fmla="*/ 2147483647 h 355"/>
              <a:gd name="T32" fmla="*/ 2147483647 w 524"/>
              <a:gd name="T33" fmla="*/ 2147483647 h 355"/>
              <a:gd name="T34" fmla="*/ 2147483647 w 524"/>
              <a:gd name="T35" fmla="*/ 2147483647 h 35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524"/>
              <a:gd name="T55" fmla="*/ 0 h 355"/>
              <a:gd name="T56" fmla="*/ 524 w 524"/>
              <a:gd name="T57" fmla="*/ 355 h 35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524" h="355">
                <a:moveTo>
                  <a:pt x="8" y="19"/>
                </a:moveTo>
                <a:lnTo>
                  <a:pt x="0" y="81"/>
                </a:lnTo>
                <a:lnTo>
                  <a:pt x="11" y="147"/>
                </a:lnTo>
                <a:lnTo>
                  <a:pt x="60" y="282"/>
                </a:lnTo>
                <a:lnTo>
                  <a:pt x="87" y="354"/>
                </a:lnTo>
                <a:lnTo>
                  <a:pt x="395" y="337"/>
                </a:lnTo>
                <a:lnTo>
                  <a:pt x="445" y="354"/>
                </a:lnTo>
                <a:lnTo>
                  <a:pt x="476" y="285"/>
                </a:lnTo>
                <a:lnTo>
                  <a:pt x="465" y="236"/>
                </a:lnTo>
                <a:lnTo>
                  <a:pt x="517" y="226"/>
                </a:lnTo>
                <a:lnTo>
                  <a:pt x="523" y="148"/>
                </a:lnTo>
                <a:lnTo>
                  <a:pt x="492" y="115"/>
                </a:lnTo>
                <a:lnTo>
                  <a:pt x="439" y="81"/>
                </a:lnTo>
                <a:lnTo>
                  <a:pt x="450" y="34"/>
                </a:lnTo>
                <a:lnTo>
                  <a:pt x="427" y="0"/>
                </a:lnTo>
                <a:lnTo>
                  <a:pt x="313" y="5"/>
                </a:lnTo>
                <a:lnTo>
                  <a:pt x="196" y="10"/>
                </a:lnTo>
                <a:lnTo>
                  <a:pt x="8" y="19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  <a:p>
            <a:br>
              <a:rPr lang="en-US" sz="1000" b="1" u="none" dirty="0">
                <a:solidFill>
                  <a:schemeClr val="tx1"/>
                </a:solidFill>
              </a:rPr>
            </a:br>
            <a:endParaRPr lang="en-US" sz="1000" b="1" u="none" dirty="0">
              <a:solidFill>
                <a:schemeClr val="tx1"/>
              </a:solidFill>
            </a:endParaRPr>
          </a:p>
        </p:txBody>
      </p:sp>
      <p:sp>
        <p:nvSpPr>
          <p:cNvPr id="2076" name="Freeform 38"/>
          <p:cNvSpPr>
            <a:spLocks/>
          </p:cNvSpPr>
          <p:nvPr/>
        </p:nvSpPr>
        <p:spPr bwMode="auto">
          <a:xfrm>
            <a:off x="5638800" y="1233491"/>
            <a:ext cx="850900" cy="395287"/>
          </a:xfrm>
          <a:custGeom>
            <a:avLst/>
            <a:gdLst>
              <a:gd name="T0" fmla="*/ 0 w 485"/>
              <a:gd name="T1" fmla="*/ 2147483647 h 220"/>
              <a:gd name="T2" fmla="*/ 2147483647 w 485"/>
              <a:gd name="T3" fmla="*/ 0 h 220"/>
              <a:gd name="T4" fmla="*/ 2147483647 w 485"/>
              <a:gd name="T5" fmla="*/ 2147483647 h 220"/>
              <a:gd name="T6" fmla="*/ 2147483647 w 485"/>
              <a:gd name="T7" fmla="*/ 2147483647 h 220"/>
              <a:gd name="T8" fmla="*/ 2147483647 w 485"/>
              <a:gd name="T9" fmla="*/ 2147483647 h 220"/>
              <a:gd name="T10" fmla="*/ 2147483647 w 485"/>
              <a:gd name="T11" fmla="*/ 2147483647 h 220"/>
              <a:gd name="T12" fmla="*/ 2147483647 w 485"/>
              <a:gd name="T13" fmla="*/ 2147483647 h 220"/>
              <a:gd name="T14" fmla="*/ 2147483647 w 485"/>
              <a:gd name="T15" fmla="*/ 2147483647 h 220"/>
              <a:gd name="T16" fmla="*/ 2147483647 w 485"/>
              <a:gd name="T17" fmla="*/ 2147483647 h 220"/>
              <a:gd name="T18" fmla="*/ 2147483647 w 485"/>
              <a:gd name="T19" fmla="*/ 2147483647 h 220"/>
              <a:gd name="T20" fmla="*/ 2147483647 w 485"/>
              <a:gd name="T21" fmla="*/ 2147483647 h 220"/>
              <a:gd name="T22" fmla="*/ 2147483647 w 485"/>
              <a:gd name="T23" fmla="*/ 2147483647 h 220"/>
              <a:gd name="T24" fmla="*/ 2147483647 w 485"/>
              <a:gd name="T25" fmla="*/ 2147483647 h 220"/>
              <a:gd name="T26" fmla="*/ 2147483647 w 485"/>
              <a:gd name="T27" fmla="*/ 2147483647 h 220"/>
              <a:gd name="T28" fmla="*/ 2147483647 w 485"/>
              <a:gd name="T29" fmla="*/ 2147483647 h 220"/>
              <a:gd name="T30" fmla="*/ 2147483647 w 485"/>
              <a:gd name="T31" fmla="*/ 2147483647 h 220"/>
              <a:gd name="T32" fmla="*/ 2147483647 w 485"/>
              <a:gd name="T33" fmla="*/ 2147483647 h 220"/>
              <a:gd name="T34" fmla="*/ 2147483647 w 485"/>
              <a:gd name="T35" fmla="*/ 2147483647 h 220"/>
              <a:gd name="T36" fmla="*/ 2147483647 w 485"/>
              <a:gd name="T37" fmla="*/ 2147483647 h 220"/>
              <a:gd name="T38" fmla="*/ 2147483647 w 485"/>
              <a:gd name="T39" fmla="*/ 2147483647 h 220"/>
              <a:gd name="T40" fmla="*/ 2147483647 w 485"/>
              <a:gd name="T41" fmla="*/ 2147483647 h 220"/>
              <a:gd name="T42" fmla="*/ 2147483647 w 485"/>
              <a:gd name="T43" fmla="*/ 2147483647 h 220"/>
              <a:gd name="T44" fmla="*/ 2147483647 w 485"/>
              <a:gd name="T45" fmla="*/ 2147483647 h 220"/>
              <a:gd name="T46" fmla="*/ 2147483647 w 485"/>
              <a:gd name="T47" fmla="*/ 2147483647 h 220"/>
              <a:gd name="T48" fmla="*/ 0 w 485"/>
              <a:gd name="T49" fmla="*/ 2147483647 h 22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485"/>
              <a:gd name="T76" fmla="*/ 0 h 220"/>
              <a:gd name="T77" fmla="*/ 485 w 485"/>
              <a:gd name="T78" fmla="*/ 220 h 220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485" h="220">
                <a:moveTo>
                  <a:pt x="0" y="121"/>
                </a:moveTo>
                <a:lnTo>
                  <a:pt x="108" y="0"/>
                </a:lnTo>
                <a:lnTo>
                  <a:pt x="89" y="49"/>
                </a:lnTo>
                <a:lnTo>
                  <a:pt x="104" y="65"/>
                </a:lnTo>
                <a:lnTo>
                  <a:pt x="138" y="44"/>
                </a:lnTo>
                <a:lnTo>
                  <a:pt x="212" y="75"/>
                </a:lnTo>
                <a:lnTo>
                  <a:pt x="244" y="49"/>
                </a:lnTo>
                <a:lnTo>
                  <a:pt x="345" y="36"/>
                </a:lnTo>
                <a:lnTo>
                  <a:pt x="364" y="66"/>
                </a:lnTo>
                <a:lnTo>
                  <a:pt x="403" y="59"/>
                </a:lnTo>
                <a:lnTo>
                  <a:pt x="479" y="92"/>
                </a:lnTo>
                <a:lnTo>
                  <a:pt x="484" y="115"/>
                </a:lnTo>
                <a:lnTo>
                  <a:pt x="401" y="136"/>
                </a:lnTo>
                <a:lnTo>
                  <a:pt x="377" y="121"/>
                </a:lnTo>
                <a:lnTo>
                  <a:pt x="335" y="126"/>
                </a:lnTo>
                <a:lnTo>
                  <a:pt x="287" y="156"/>
                </a:lnTo>
                <a:lnTo>
                  <a:pt x="264" y="158"/>
                </a:lnTo>
                <a:lnTo>
                  <a:pt x="246" y="136"/>
                </a:lnTo>
                <a:lnTo>
                  <a:pt x="219" y="217"/>
                </a:lnTo>
                <a:lnTo>
                  <a:pt x="188" y="219"/>
                </a:lnTo>
                <a:lnTo>
                  <a:pt x="175" y="187"/>
                </a:lnTo>
                <a:lnTo>
                  <a:pt x="110" y="171"/>
                </a:lnTo>
                <a:lnTo>
                  <a:pt x="79" y="148"/>
                </a:lnTo>
                <a:lnTo>
                  <a:pt x="26" y="156"/>
                </a:lnTo>
                <a:lnTo>
                  <a:pt x="0" y="121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77" name="Freeform 39"/>
          <p:cNvSpPr>
            <a:spLocks/>
          </p:cNvSpPr>
          <p:nvPr/>
        </p:nvSpPr>
        <p:spPr bwMode="auto">
          <a:xfrm>
            <a:off x="6259513" y="1509714"/>
            <a:ext cx="609600" cy="881063"/>
          </a:xfrm>
          <a:custGeom>
            <a:avLst/>
            <a:gdLst>
              <a:gd name="T0" fmla="*/ 2147483647 w 347"/>
              <a:gd name="T1" fmla="*/ 2147483647 h 491"/>
              <a:gd name="T2" fmla="*/ 2147483647 w 347"/>
              <a:gd name="T3" fmla="*/ 2147483647 h 491"/>
              <a:gd name="T4" fmla="*/ 2147483647 w 347"/>
              <a:gd name="T5" fmla="*/ 2147483647 h 491"/>
              <a:gd name="T6" fmla="*/ 2147483647 w 347"/>
              <a:gd name="T7" fmla="*/ 2147483647 h 491"/>
              <a:gd name="T8" fmla="*/ 2147483647 w 347"/>
              <a:gd name="T9" fmla="*/ 2147483647 h 491"/>
              <a:gd name="T10" fmla="*/ 2147483647 w 347"/>
              <a:gd name="T11" fmla="*/ 2147483647 h 491"/>
              <a:gd name="T12" fmla="*/ 0 w 347"/>
              <a:gd name="T13" fmla="*/ 2147483647 h 491"/>
              <a:gd name="T14" fmla="*/ 2147483647 w 347"/>
              <a:gd name="T15" fmla="*/ 2147483647 h 491"/>
              <a:gd name="T16" fmla="*/ 2147483647 w 347"/>
              <a:gd name="T17" fmla="*/ 2147483647 h 491"/>
              <a:gd name="T18" fmla="*/ 2147483647 w 347"/>
              <a:gd name="T19" fmla="*/ 2147483647 h 491"/>
              <a:gd name="T20" fmla="*/ 2147483647 w 347"/>
              <a:gd name="T21" fmla="*/ 2147483647 h 491"/>
              <a:gd name="T22" fmla="*/ 2147483647 w 347"/>
              <a:gd name="T23" fmla="*/ 2147483647 h 491"/>
              <a:gd name="T24" fmla="*/ 2147483647 w 347"/>
              <a:gd name="T25" fmla="*/ 2147483647 h 491"/>
              <a:gd name="T26" fmla="*/ 2147483647 w 347"/>
              <a:gd name="T27" fmla="*/ 2147483647 h 491"/>
              <a:gd name="T28" fmla="*/ 2147483647 w 347"/>
              <a:gd name="T29" fmla="*/ 2147483647 h 491"/>
              <a:gd name="T30" fmla="*/ 2147483647 w 347"/>
              <a:gd name="T31" fmla="*/ 2147483647 h 491"/>
              <a:gd name="T32" fmla="*/ 2147483647 w 347"/>
              <a:gd name="T33" fmla="*/ 2147483647 h 491"/>
              <a:gd name="T34" fmla="*/ 2147483647 w 347"/>
              <a:gd name="T35" fmla="*/ 2147483647 h 491"/>
              <a:gd name="T36" fmla="*/ 2147483647 w 347"/>
              <a:gd name="T37" fmla="*/ 2147483647 h 491"/>
              <a:gd name="T38" fmla="*/ 2147483647 w 347"/>
              <a:gd name="T39" fmla="*/ 2147483647 h 491"/>
              <a:gd name="T40" fmla="*/ 2147483647 w 347"/>
              <a:gd name="T41" fmla="*/ 2147483647 h 491"/>
              <a:gd name="T42" fmla="*/ 2147483647 w 347"/>
              <a:gd name="T43" fmla="*/ 2147483647 h 491"/>
              <a:gd name="T44" fmla="*/ 2147483647 w 347"/>
              <a:gd name="T45" fmla="*/ 2147483647 h 491"/>
              <a:gd name="T46" fmla="*/ 2147483647 w 347"/>
              <a:gd name="T47" fmla="*/ 2147483647 h 491"/>
              <a:gd name="T48" fmla="*/ 2147483647 w 347"/>
              <a:gd name="T49" fmla="*/ 2147483647 h 491"/>
              <a:gd name="T50" fmla="*/ 2147483647 w 347"/>
              <a:gd name="T51" fmla="*/ 2147483647 h 491"/>
              <a:gd name="T52" fmla="*/ 2147483647 w 347"/>
              <a:gd name="T53" fmla="*/ 2147483647 h 491"/>
              <a:gd name="T54" fmla="*/ 2147483647 w 347"/>
              <a:gd name="T55" fmla="*/ 2147483647 h 491"/>
              <a:gd name="T56" fmla="*/ 2147483647 w 347"/>
              <a:gd name="T57" fmla="*/ 2147483647 h 491"/>
              <a:gd name="T58" fmla="*/ 2147483647 w 347"/>
              <a:gd name="T59" fmla="*/ 2147483647 h 491"/>
              <a:gd name="T60" fmla="*/ 2147483647 w 347"/>
              <a:gd name="T61" fmla="*/ 2147483647 h 491"/>
              <a:gd name="T62" fmla="*/ 2147483647 w 347"/>
              <a:gd name="T63" fmla="*/ 2147483647 h 491"/>
              <a:gd name="T64" fmla="*/ 2147483647 w 347"/>
              <a:gd name="T65" fmla="*/ 2147483647 h 491"/>
              <a:gd name="T66" fmla="*/ 2147483647 w 347"/>
              <a:gd name="T67" fmla="*/ 2147483647 h 491"/>
              <a:gd name="T68" fmla="*/ 2147483647 w 347"/>
              <a:gd name="T69" fmla="*/ 2147483647 h 491"/>
              <a:gd name="T70" fmla="*/ 2147483647 w 347"/>
              <a:gd name="T71" fmla="*/ 2147483647 h 491"/>
              <a:gd name="T72" fmla="*/ 2147483647 w 347"/>
              <a:gd name="T73" fmla="*/ 2147483647 h 491"/>
              <a:gd name="T74" fmla="*/ 2147483647 w 347"/>
              <a:gd name="T75" fmla="*/ 2147483647 h 491"/>
              <a:gd name="T76" fmla="*/ 2147483647 w 347"/>
              <a:gd name="T77" fmla="*/ 2147483647 h 491"/>
              <a:gd name="T78" fmla="*/ 2147483647 w 347"/>
              <a:gd name="T79" fmla="*/ 2147483647 h 491"/>
              <a:gd name="T80" fmla="*/ 2147483647 w 347"/>
              <a:gd name="T81" fmla="*/ 2147483647 h 491"/>
              <a:gd name="T82" fmla="*/ 2147483647 w 347"/>
              <a:gd name="T83" fmla="*/ 0 h 491"/>
              <a:gd name="T84" fmla="*/ 2147483647 w 347"/>
              <a:gd name="T85" fmla="*/ 2147483647 h 49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47"/>
              <a:gd name="T130" fmla="*/ 0 h 491"/>
              <a:gd name="T131" fmla="*/ 347 w 347"/>
              <a:gd name="T132" fmla="*/ 491 h 49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47" h="491">
                <a:moveTo>
                  <a:pt x="87" y="20"/>
                </a:moveTo>
                <a:lnTo>
                  <a:pt x="100" y="51"/>
                </a:lnTo>
                <a:lnTo>
                  <a:pt x="76" y="69"/>
                </a:lnTo>
                <a:lnTo>
                  <a:pt x="74" y="147"/>
                </a:lnTo>
                <a:lnTo>
                  <a:pt x="61" y="96"/>
                </a:lnTo>
                <a:lnTo>
                  <a:pt x="11" y="145"/>
                </a:lnTo>
                <a:lnTo>
                  <a:pt x="0" y="286"/>
                </a:lnTo>
                <a:lnTo>
                  <a:pt x="32" y="355"/>
                </a:lnTo>
                <a:lnTo>
                  <a:pt x="36" y="390"/>
                </a:lnTo>
                <a:lnTo>
                  <a:pt x="37" y="419"/>
                </a:lnTo>
                <a:lnTo>
                  <a:pt x="36" y="444"/>
                </a:lnTo>
                <a:lnTo>
                  <a:pt x="29" y="490"/>
                </a:lnTo>
                <a:lnTo>
                  <a:pt x="165" y="482"/>
                </a:lnTo>
                <a:lnTo>
                  <a:pt x="344" y="465"/>
                </a:lnTo>
                <a:lnTo>
                  <a:pt x="312" y="455"/>
                </a:lnTo>
                <a:lnTo>
                  <a:pt x="294" y="429"/>
                </a:lnTo>
                <a:lnTo>
                  <a:pt x="322" y="407"/>
                </a:lnTo>
                <a:lnTo>
                  <a:pt x="322" y="380"/>
                </a:lnTo>
                <a:lnTo>
                  <a:pt x="309" y="357"/>
                </a:lnTo>
                <a:lnTo>
                  <a:pt x="322" y="340"/>
                </a:lnTo>
                <a:lnTo>
                  <a:pt x="346" y="341"/>
                </a:lnTo>
                <a:lnTo>
                  <a:pt x="341" y="274"/>
                </a:lnTo>
                <a:lnTo>
                  <a:pt x="335" y="233"/>
                </a:lnTo>
                <a:lnTo>
                  <a:pt x="320" y="208"/>
                </a:lnTo>
                <a:lnTo>
                  <a:pt x="306" y="193"/>
                </a:lnTo>
                <a:lnTo>
                  <a:pt x="283" y="188"/>
                </a:lnTo>
                <a:lnTo>
                  <a:pt x="262" y="188"/>
                </a:lnTo>
                <a:lnTo>
                  <a:pt x="239" y="220"/>
                </a:lnTo>
                <a:lnTo>
                  <a:pt x="225" y="230"/>
                </a:lnTo>
                <a:lnTo>
                  <a:pt x="215" y="233"/>
                </a:lnTo>
                <a:lnTo>
                  <a:pt x="204" y="228"/>
                </a:lnTo>
                <a:lnTo>
                  <a:pt x="200" y="213"/>
                </a:lnTo>
                <a:lnTo>
                  <a:pt x="204" y="203"/>
                </a:lnTo>
                <a:lnTo>
                  <a:pt x="213" y="193"/>
                </a:lnTo>
                <a:lnTo>
                  <a:pt x="223" y="188"/>
                </a:lnTo>
                <a:lnTo>
                  <a:pt x="233" y="186"/>
                </a:lnTo>
                <a:lnTo>
                  <a:pt x="233" y="167"/>
                </a:lnTo>
                <a:lnTo>
                  <a:pt x="259" y="147"/>
                </a:lnTo>
                <a:lnTo>
                  <a:pt x="233" y="83"/>
                </a:lnTo>
                <a:lnTo>
                  <a:pt x="233" y="52"/>
                </a:lnTo>
                <a:lnTo>
                  <a:pt x="189" y="41"/>
                </a:lnTo>
                <a:lnTo>
                  <a:pt x="126" y="0"/>
                </a:lnTo>
                <a:lnTo>
                  <a:pt x="87" y="20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78" name="Freeform 40"/>
          <p:cNvSpPr>
            <a:spLocks/>
          </p:cNvSpPr>
          <p:nvPr/>
        </p:nvSpPr>
        <p:spPr bwMode="auto">
          <a:xfrm>
            <a:off x="5562600" y="2286000"/>
            <a:ext cx="685800" cy="1162051"/>
          </a:xfrm>
          <a:custGeom>
            <a:avLst/>
            <a:gdLst>
              <a:gd name="T0" fmla="*/ 2147483647 w 376"/>
              <a:gd name="T1" fmla="*/ 2147483647 h 648"/>
              <a:gd name="T2" fmla="*/ 2147483647 w 376"/>
              <a:gd name="T3" fmla="*/ 0 h 648"/>
              <a:gd name="T4" fmla="*/ 2147483647 w 376"/>
              <a:gd name="T5" fmla="*/ 2147483647 h 648"/>
              <a:gd name="T6" fmla="*/ 2147483647 w 376"/>
              <a:gd name="T7" fmla="*/ 2147483647 h 648"/>
              <a:gd name="T8" fmla="*/ 2147483647 w 376"/>
              <a:gd name="T9" fmla="*/ 2147483647 h 648"/>
              <a:gd name="T10" fmla="*/ 2147483647 w 376"/>
              <a:gd name="T11" fmla="*/ 2147483647 h 648"/>
              <a:gd name="T12" fmla="*/ 2147483647 w 376"/>
              <a:gd name="T13" fmla="*/ 2147483647 h 648"/>
              <a:gd name="T14" fmla="*/ 2147483647 w 376"/>
              <a:gd name="T15" fmla="*/ 2147483647 h 648"/>
              <a:gd name="T16" fmla="*/ 2147483647 w 376"/>
              <a:gd name="T17" fmla="*/ 2147483647 h 648"/>
              <a:gd name="T18" fmla="*/ 2147483647 w 376"/>
              <a:gd name="T19" fmla="*/ 2147483647 h 648"/>
              <a:gd name="T20" fmla="*/ 2147483647 w 376"/>
              <a:gd name="T21" fmla="*/ 2147483647 h 648"/>
              <a:gd name="T22" fmla="*/ 2147483647 w 376"/>
              <a:gd name="T23" fmla="*/ 2147483647 h 648"/>
              <a:gd name="T24" fmla="*/ 2147483647 w 376"/>
              <a:gd name="T25" fmla="*/ 2147483647 h 648"/>
              <a:gd name="T26" fmla="*/ 2147483647 w 376"/>
              <a:gd name="T27" fmla="*/ 2147483647 h 648"/>
              <a:gd name="T28" fmla="*/ 2147483647 w 376"/>
              <a:gd name="T29" fmla="*/ 2147483647 h 648"/>
              <a:gd name="T30" fmla="*/ 2147483647 w 376"/>
              <a:gd name="T31" fmla="*/ 2147483647 h 648"/>
              <a:gd name="T32" fmla="*/ 2147483647 w 376"/>
              <a:gd name="T33" fmla="*/ 2147483647 h 648"/>
              <a:gd name="T34" fmla="*/ 0 w 376"/>
              <a:gd name="T35" fmla="*/ 2147483647 h 648"/>
              <a:gd name="T36" fmla="*/ 2147483647 w 376"/>
              <a:gd name="T37" fmla="*/ 2147483647 h 648"/>
              <a:gd name="T38" fmla="*/ 2147483647 w 376"/>
              <a:gd name="T39" fmla="*/ 2147483647 h 648"/>
              <a:gd name="T40" fmla="*/ 2147483647 w 376"/>
              <a:gd name="T41" fmla="*/ 2147483647 h 648"/>
              <a:gd name="T42" fmla="*/ 2147483647 w 376"/>
              <a:gd name="T43" fmla="*/ 2147483647 h 648"/>
              <a:gd name="T44" fmla="*/ 2147483647 w 376"/>
              <a:gd name="T45" fmla="*/ 2147483647 h 64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376"/>
              <a:gd name="T70" fmla="*/ 0 h 648"/>
              <a:gd name="T71" fmla="*/ 376 w 376"/>
              <a:gd name="T72" fmla="*/ 648 h 64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376" h="648">
                <a:moveTo>
                  <a:pt x="70" y="37"/>
                </a:moveTo>
                <a:lnTo>
                  <a:pt x="284" y="0"/>
                </a:lnTo>
                <a:lnTo>
                  <a:pt x="318" y="79"/>
                </a:lnTo>
                <a:lnTo>
                  <a:pt x="362" y="410"/>
                </a:lnTo>
                <a:lnTo>
                  <a:pt x="375" y="454"/>
                </a:lnTo>
                <a:lnTo>
                  <a:pt x="341" y="542"/>
                </a:lnTo>
                <a:lnTo>
                  <a:pt x="341" y="603"/>
                </a:lnTo>
                <a:lnTo>
                  <a:pt x="302" y="596"/>
                </a:lnTo>
                <a:lnTo>
                  <a:pt x="304" y="647"/>
                </a:lnTo>
                <a:lnTo>
                  <a:pt x="263" y="627"/>
                </a:lnTo>
                <a:lnTo>
                  <a:pt x="242" y="633"/>
                </a:lnTo>
                <a:lnTo>
                  <a:pt x="212" y="628"/>
                </a:lnTo>
                <a:lnTo>
                  <a:pt x="189" y="551"/>
                </a:lnTo>
                <a:lnTo>
                  <a:pt x="145" y="527"/>
                </a:lnTo>
                <a:lnTo>
                  <a:pt x="145" y="444"/>
                </a:lnTo>
                <a:lnTo>
                  <a:pt x="102" y="454"/>
                </a:lnTo>
                <a:lnTo>
                  <a:pt x="78" y="394"/>
                </a:lnTo>
                <a:lnTo>
                  <a:pt x="0" y="323"/>
                </a:lnTo>
                <a:lnTo>
                  <a:pt x="57" y="211"/>
                </a:lnTo>
                <a:lnTo>
                  <a:pt x="40" y="159"/>
                </a:lnTo>
                <a:lnTo>
                  <a:pt x="97" y="149"/>
                </a:lnTo>
                <a:lnTo>
                  <a:pt x="102" y="76"/>
                </a:lnTo>
                <a:lnTo>
                  <a:pt x="70" y="37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79" name="Freeform 41"/>
          <p:cNvSpPr>
            <a:spLocks/>
          </p:cNvSpPr>
          <p:nvPr/>
        </p:nvSpPr>
        <p:spPr bwMode="auto">
          <a:xfrm>
            <a:off x="5011738" y="2759075"/>
            <a:ext cx="1046162" cy="920751"/>
          </a:xfrm>
          <a:custGeom>
            <a:avLst/>
            <a:gdLst>
              <a:gd name="T0" fmla="*/ 0 w 596"/>
              <a:gd name="T1" fmla="*/ 2147483647 h 513"/>
              <a:gd name="T2" fmla="*/ 2147483647 w 596"/>
              <a:gd name="T3" fmla="*/ 0 h 513"/>
              <a:gd name="T4" fmla="*/ 2147483647 w 596"/>
              <a:gd name="T5" fmla="*/ 0 h 513"/>
              <a:gd name="T6" fmla="*/ 2147483647 w 596"/>
              <a:gd name="T7" fmla="*/ 2147483647 h 513"/>
              <a:gd name="T8" fmla="*/ 2147483647 w 596"/>
              <a:gd name="T9" fmla="*/ 2147483647 h 513"/>
              <a:gd name="T10" fmla="*/ 2147483647 w 596"/>
              <a:gd name="T11" fmla="*/ 2147483647 h 513"/>
              <a:gd name="T12" fmla="*/ 2147483647 w 596"/>
              <a:gd name="T13" fmla="*/ 2147483647 h 513"/>
              <a:gd name="T14" fmla="*/ 2147483647 w 596"/>
              <a:gd name="T15" fmla="*/ 2147483647 h 513"/>
              <a:gd name="T16" fmla="*/ 2147483647 w 596"/>
              <a:gd name="T17" fmla="*/ 2147483647 h 513"/>
              <a:gd name="T18" fmla="*/ 2147483647 w 596"/>
              <a:gd name="T19" fmla="*/ 2147483647 h 513"/>
              <a:gd name="T20" fmla="*/ 2147483647 w 596"/>
              <a:gd name="T21" fmla="*/ 2147483647 h 513"/>
              <a:gd name="T22" fmla="*/ 2147483647 w 596"/>
              <a:gd name="T23" fmla="*/ 2147483647 h 513"/>
              <a:gd name="T24" fmla="*/ 2147483647 w 596"/>
              <a:gd name="T25" fmla="*/ 2147483647 h 513"/>
              <a:gd name="T26" fmla="*/ 2147483647 w 596"/>
              <a:gd name="T27" fmla="*/ 2147483647 h 513"/>
              <a:gd name="T28" fmla="*/ 2147483647 w 596"/>
              <a:gd name="T29" fmla="*/ 2147483647 h 513"/>
              <a:gd name="T30" fmla="*/ 2147483647 w 596"/>
              <a:gd name="T31" fmla="*/ 2147483647 h 513"/>
              <a:gd name="T32" fmla="*/ 2147483647 w 596"/>
              <a:gd name="T33" fmla="*/ 2147483647 h 513"/>
              <a:gd name="T34" fmla="*/ 2147483647 w 596"/>
              <a:gd name="T35" fmla="*/ 2147483647 h 513"/>
              <a:gd name="T36" fmla="*/ 2147483647 w 596"/>
              <a:gd name="T37" fmla="*/ 2147483647 h 513"/>
              <a:gd name="T38" fmla="*/ 2147483647 w 596"/>
              <a:gd name="T39" fmla="*/ 2147483647 h 513"/>
              <a:gd name="T40" fmla="*/ 2147483647 w 596"/>
              <a:gd name="T41" fmla="*/ 2147483647 h 513"/>
              <a:gd name="T42" fmla="*/ 2147483647 w 596"/>
              <a:gd name="T43" fmla="*/ 2147483647 h 513"/>
              <a:gd name="T44" fmla="*/ 2147483647 w 596"/>
              <a:gd name="T45" fmla="*/ 2147483647 h 513"/>
              <a:gd name="T46" fmla="*/ 2147483647 w 596"/>
              <a:gd name="T47" fmla="*/ 2147483647 h 513"/>
              <a:gd name="T48" fmla="*/ 2147483647 w 596"/>
              <a:gd name="T49" fmla="*/ 2147483647 h 513"/>
              <a:gd name="T50" fmla="*/ 0 w 596"/>
              <a:gd name="T51" fmla="*/ 2147483647 h 51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596"/>
              <a:gd name="T79" fmla="*/ 0 h 513"/>
              <a:gd name="T80" fmla="*/ 596 w 596"/>
              <a:gd name="T81" fmla="*/ 513 h 513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596" h="513">
                <a:moveTo>
                  <a:pt x="0" y="17"/>
                </a:moveTo>
                <a:lnTo>
                  <a:pt x="260" y="0"/>
                </a:lnTo>
                <a:lnTo>
                  <a:pt x="315" y="0"/>
                </a:lnTo>
                <a:lnTo>
                  <a:pt x="357" y="15"/>
                </a:lnTo>
                <a:lnTo>
                  <a:pt x="335" y="59"/>
                </a:lnTo>
                <a:lnTo>
                  <a:pt x="411" y="132"/>
                </a:lnTo>
                <a:lnTo>
                  <a:pt x="435" y="193"/>
                </a:lnTo>
                <a:lnTo>
                  <a:pt x="480" y="177"/>
                </a:lnTo>
                <a:lnTo>
                  <a:pt x="479" y="264"/>
                </a:lnTo>
                <a:lnTo>
                  <a:pt x="524" y="289"/>
                </a:lnTo>
                <a:lnTo>
                  <a:pt x="545" y="365"/>
                </a:lnTo>
                <a:lnTo>
                  <a:pt x="577" y="372"/>
                </a:lnTo>
                <a:lnTo>
                  <a:pt x="595" y="404"/>
                </a:lnTo>
                <a:lnTo>
                  <a:pt x="555" y="448"/>
                </a:lnTo>
                <a:lnTo>
                  <a:pt x="542" y="498"/>
                </a:lnTo>
                <a:lnTo>
                  <a:pt x="485" y="512"/>
                </a:lnTo>
                <a:lnTo>
                  <a:pt x="500" y="456"/>
                </a:lnTo>
                <a:lnTo>
                  <a:pt x="276" y="477"/>
                </a:lnTo>
                <a:lnTo>
                  <a:pt x="116" y="497"/>
                </a:lnTo>
                <a:lnTo>
                  <a:pt x="107" y="443"/>
                </a:lnTo>
                <a:lnTo>
                  <a:pt x="95" y="279"/>
                </a:lnTo>
                <a:lnTo>
                  <a:pt x="94" y="189"/>
                </a:lnTo>
                <a:lnTo>
                  <a:pt x="40" y="149"/>
                </a:lnTo>
                <a:lnTo>
                  <a:pt x="60" y="112"/>
                </a:lnTo>
                <a:lnTo>
                  <a:pt x="34" y="91"/>
                </a:lnTo>
                <a:lnTo>
                  <a:pt x="0" y="17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80" name="Freeform 42"/>
          <p:cNvSpPr>
            <a:spLocks/>
          </p:cNvSpPr>
          <p:nvPr/>
        </p:nvSpPr>
        <p:spPr bwMode="auto">
          <a:xfrm>
            <a:off x="6156329" y="2370139"/>
            <a:ext cx="512763" cy="901700"/>
          </a:xfrm>
          <a:custGeom>
            <a:avLst/>
            <a:gdLst>
              <a:gd name="T0" fmla="*/ 0 w 292"/>
              <a:gd name="T1" fmla="*/ 2147483647 h 502"/>
              <a:gd name="T2" fmla="*/ 2147483647 w 292"/>
              <a:gd name="T3" fmla="*/ 2147483647 h 502"/>
              <a:gd name="T4" fmla="*/ 2147483647 w 292"/>
              <a:gd name="T5" fmla="*/ 2147483647 h 502"/>
              <a:gd name="T6" fmla="*/ 2147483647 w 292"/>
              <a:gd name="T7" fmla="*/ 2147483647 h 502"/>
              <a:gd name="T8" fmla="*/ 2147483647 w 292"/>
              <a:gd name="T9" fmla="*/ 2147483647 h 502"/>
              <a:gd name="T10" fmla="*/ 2147483647 w 292"/>
              <a:gd name="T11" fmla="*/ 0 h 502"/>
              <a:gd name="T12" fmla="*/ 2147483647 w 292"/>
              <a:gd name="T13" fmla="*/ 2147483647 h 502"/>
              <a:gd name="T14" fmla="*/ 2147483647 w 292"/>
              <a:gd name="T15" fmla="*/ 2147483647 h 502"/>
              <a:gd name="T16" fmla="*/ 2147483647 w 292"/>
              <a:gd name="T17" fmla="*/ 2147483647 h 502"/>
              <a:gd name="T18" fmla="*/ 2147483647 w 292"/>
              <a:gd name="T19" fmla="*/ 2147483647 h 502"/>
              <a:gd name="T20" fmla="*/ 2147483647 w 292"/>
              <a:gd name="T21" fmla="*/ 2147483647 h 502"/>
              <a:gd name="T22" fmla="*/ 2147483647 w 292"/>
              <a:gd name="T23" fmla="*/ 2147483647 h 502"/>
              <a:gd name="T24" fmla="*/ 2147483647 w 292"/>
              <a:gd name="T25" fmla="*/ 2147483647 h 502"/>
              <a:gd name="T26" fmla="*/ 2147483647 w 292"/>
              <a:gd name="T27" fmla="*/ 2147483647 h 502"/>
              <a:gd name="T28" fmla="*/ 2147483647 w 292"/>
              <a:gd name="T29" fmla="*/ 2147483647 h 502"/>
              <a:gd name="T30" fmla="*/ 0 w 292"/>
              <a:gd name="T31" fmla="*/ 2147483647 h 50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92"/>
              <a:gd name="T49" fmla="*/ 0 h 502"/>
              <a:gd name="T50" fmla="*/ 292 w 292"/>
              <a:gd name="T51" fmla="*/ 502 h 50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92" h="502">
                <a:moveTo>
                  <a:pt x="0" y="36"/>
                </a:moveTo>
                <a:lnTo>
                  <a:pt x="34" y="54"/>
                </a:lnTo>
                <a:lnTo>
                  <a:pt x="66" y="51"/>
                </a:lnTo>
                <a:lnTo>
                  <a:pt x="78" y="41"/>
                </a:lnTo>
                <a:lnTo>
                  <a:pt x="86" y="10"/>
                </a:lnTo>
                <a:lnTo>
                  <a:pt x="226" y="0"/>
                </a:lnTo>
                <a:lnTo>
                  <a:pt x="291" y="354"/>
                </a:lnTo>
                <a:lnTo>
                  <a:pt x="286" y="350"/>
                </a:lnTo>
                <a:lnTo>
                  <a:pt x="238" y="371"/>
                </a:lnTo>
                <a:lnTo>
                  <a:pt x="204" y="465"/>
                </a:lnTo>
                <a:lnTo>
                  <a:pt x="154" y="452"/>
                </a:lnTo>
                <a:lnTo>
                  <a:pt x="95" y="487"/>
                </a:lnTo>
                <a:lnTo>
                  <a:pt x="19" y="501"/>
                </a:lnTo>
                <a:lnTo>
                  <a:pt x="53" y="408"/>
                </a:lnTo>
                <a:lnTo>
                  <a:pt x="39" y="355"/>
                </a:lnTo>
                <a:lnTo>
                  <a:pt x="0" y="3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81" name="Freeform 43"/>
          <p:cNvSpPr>
            <a:spLocks/>
          </p:cNvSpPr>
          <p:nvPr/>
        </p:nvSpPr>
        <p:spPr bwMode="auto">
          <a:xfrm>
            <a:off x="6553203" y="2187579"/>
            <a:ext cx="658813" cy="811213"/>
          </a:xfrm>
          <a:custGeom>
            <a:avLst/>
            <a:gdLst>
              <a:gd name="T0" fmla="*/ 0 w 375"/>
              <a:gd name="T1" fmla="*/ 2147483647 h 452"/>
              <a:gd name="T2" fmla="*/ 2147483647 w 375"/>
              <a:gd name="T3" fmla="*/ 2147483647 h 452"/>
              <a:gd name="T4" fmla="*/ 2147483647 w 375"/>
              <a:gd name="T5" fmla="*/ 2147483647 h 452"/>
              <a:gd name="T6" fmla="*/ 2147483647 w 375"/>
              <a:gd name="T7" fmla="*/ 2147483647 h 452"/>
              <a:gd name="T8" fmla="*/ 2147483647 w 375"/>
              <a:gd name="T9" fmla="*/ 2147483647 h 452"/>
              <a:gd name="T10" fmla="*/ 2147483647 w 375"/>
              <a:gd name="T11" fmla="*/ 0 h 452"/>
              <a:gd name="T12" fmla="*/ 2147483647 w 375"/>
              <a:gd name="T13" fmla="*/ 2147483647 h 452"/>
              <a:gd name="T14" fmla="*/ 2147483647 w 375"/>
              <a:gd name="T15" fmla="*/ 2147483647 h 452"/>
              <a:gd name="T16" fmla="*/ 2147483647 w 375"/>
              <a:gd name="T17" fmla="*/ 2147483647 h 452"/>
              <a:gd name="T18" fmla="*/ 2147483647 w 375"/>
              <a:gd name="T19" fmla="*/ 2147483647 h 452"/>
              <a:gd name="T20" fmla="*/ 2147483647 w 375"/>
              <a:gd name="T21" fmla="*/ 2147483647 h 452"/>
              <a:gd name="T22" fmla="*/ 2147483647 w 375"/>
              <a:gd name="T23" fmla="*/ 2147483647 h 452"/>
              <a:gd name="T24" fmla="*/ 2147483647 w 375"/>
              <a:gd name="T25" fmla="*/ 2147483647 h 452"/>
              <a:gd name="T26" fmla="*/ 2147483647 w 375"/>
              <a:gd name="T27" fmla="*/ 2147483647 h 452"/>
              <a:gd name="T28" fmla="*/ 2147483647 w 375"/>
              <a:gd name="T29" fmla="*/ 2147483647 h 452"/>
              <a:gd name="T30" fmla="*/ 2147483647 w 375"/>
              <a:gd name="T31" fmla="*/ 2147483647 h 452"/>
              <a:gd name="T32" fmla="*/ 2147483647 w 375"/>
              <a:gd name="T33" fmla="*/ 2147483647 h 452"/>
              <a:gd name="T34" fmla="*/ 2147483647 w 375"/>
              <a:gd name="T35" fmla="*/ 2147483647 h 452"/>
              <a:gd name="T36" fmla="*/ 0 w 375"/>
              <a:gd name="T37" fmla="*/ 2147483647 h 45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375"/>
              <a:gd name="T58" fmla="*/ 0 h 452"/>
              <a:gd name="T59" fmla="*/ 375 w 375"/>
              <a:gd name="T60" fmla="*/ 452 h 45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375" h="452">
                <a:moveTo>
                  <a:pt x="0" y="101"/>
                </a:moveTo>
                <a:lnTo>
                  <a:pt x="168" y="84"/>
                </a:lnTo>
                <a:lnTo>
                  <a:pt x="204" y="91"/>
                </a:lnTo>
                <a:lnTo>
                  <a:pt x="283" y="52"/>
                </a:lnTo>
                <a:lnTo>
                  <a:pt x="301" y="17"/>
                </a:lnTo>
                <a:lnTo>
                  <a:pt x="348" y="0"/>
                </a:lnTo>
                <a:lnTo>
                  <a:pt x="374" y="171"/>
                </a:lnTo>
                <a:lnTo>
                  <a:pt x="355" y="189"/>
                </a:lnTo>
                <a:lnTo>
                  <a:pt x="359" y="307"/>
                </a:lnTo>
                <a:lnTo>
                  <a:pt x="322" y="318"/>
                </a:lnTo>
                <a:lnTo>
                  <a:pt x="301" y="383"/>
                </a:lnTo>
                <a:lnTo>
                  <a:pt x="272" y="375"/>
                </a:lnTo>
                <a:lnTo>
                  <a:pt x="262" y="451"/>
                </a:lnTo>
                <a:lnTo>
                  <a:pt x="220" y="419"/>
                </a:lnTo>
                <a:lnTo>
                  <a:pt x="138" y="439"/>
                </a:lnTo>
                <a:lnTo>
                  <a:pt x="102" y="410"/>
                </a:lnTo>
                <a:lnTo>
                  <a:pt x="55" y="409"/>
                </a:lnTo>
                <a:lnTo>
                  <a:pt x="31" y="282"/>
                </a:lnTo>
                <a:lnTo>
                  <a:pt x="0" y="101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82" name="Freeform 44"/>
          <p:cNvSpPr>
            <a:spLocks/>
          </p:cNvSpPr>
          <p:nvPr/>
        </p:nvSpPr>
        <p:spPr bwMode="auto">
          <a:xfrm>
            <a:off x="5967413" y="2919417"/>
            <a:ext cx="1158875" cy="687387"/>
          </a:xfrm>
          <a:custGeom>
            <a:avLst/>
            <a:gdLst>
              <a:gd name="T0" fmla="*/ 0 w 660"/>
              <a:gd name="T1" fmla="*/ 2147483647 h 383"/>
              <a:gd name="T2" fmla="*/ 2147483647 w 660"/>
              <a:gd name="T3" fmla="*/ 2147483647 h 383"/>
              <a:gd name="T4" fmla="*/ 2147483647 w 660"/>
              <a:gd name="T5" fmla="*/ 2147483647 h 383"/>
              <a:gd name="T6" fmla="*/ 2147483647 w 660"/>
              <a:gd name="T7" fmla="*/ 2147483647 h 383"/>
              <a:gd name="T8" fmla="*/ 2147483647 w 660"/>
              <a:gd name="T9" fmla="*/ 2147483647 h 383"/>
              <a:gd name="T10" fmla="*/ 2147483647 w 660"/>
              <a:gd name="T11" fmla="*/ 2147483647 h 383"/>
              <a:gd name="T12" fmla="*/ 2147483647 w 660"/>
              <a:gd name="T13" fmla="*/ 2147483647 h 383"/>
              <a:gd name="T14" fmla="*/ 2147483647 w 660"/>
              <a:gd name="T15" fmla="*/ 2147483647 h 383"/>
              <a:gd name="T16" fmla="*/ 2147483647 w 660"/>
              <a:gd name="T17" fmla="*/ 2147483647 h 383"/>
              <a:gd name="T18" fmla="*/ 2147483647 w 660"/>
              <a:gd name="T19" fmla="*/ 2147483647 h 383"/>
              <a:gd name="T20" fmla="*/ 2147483647 w 660"/>
              <a:gd name="T21" fmla="*/ 2147483647 h 383"/>
              <a:gd name="T22" fmla="*/ 2147483647 w 660"/>
              <a:gd name="T23" fmla="*/ 2147483647 h 383"/>
              <a:gd name="T24" fmla="*/ 2147483647 w 660"/>
              <a:gd name="T25" fmla="*/ 2147483647 h 383"/>
              <a:gd name="T26" fmla="*/ 2147483647 w 660"/>
              <a:gd name="T27" fmla="*/ 2147483647 h 383"/>
              <a:gd name="T28" fmla="*/ 2147483647 w 660"/>
              <a:gd name="T29" fmla="*/ 0 h 383"/>
              <a:gd name="T30" fmla="*/ 2147483647 w 660"/>
              <a:gd name="T31" fmla="*/ 2147483647 h 383"/>
              <a:gd name="T32" fmla="*/ 2147483647 w 660"/>
              <a:gd name="T33" fmla="*/ 2147483647 h 383"/>
              <a:gd name="T34" fmla="*/ 2147483647 w 660"/>
              <a:gd name="T35" fmla="*/ 2147483647 h 383"/>
              <a:gd name="T36" fmla="*/ 2147483647 w 660"/>
              <a:gd name="T37" fmla="*/ 2147483647 h 383"/>
              <a:gd name="T38" fmla="*/ 2147483647 w 660"/>
              <a:gd name="T39" fmla="*/ 2147483647 h 383"/>
              <a:gd name="T40" fmla="*/ 2147483647 w 660"/>
              <a:gd name="T41" fmla="*/ 2147483647 h 383"/>
              <a:gd name="T42" fmla="*/ 2147483647 w 660"/>
              <a:gd name="T43" fmla="*/ 2147483647 h 383"/>
              <a:gd name="T44" fmla="*/ 2147483647 w 660"/>
              <a:gd name="T45" fmla="*/ 2147483647 h 383"/>
              <a:gd name="T46" fmla="*/ 2147483647 w 660"/>
              <a:gd name="T47" fmla="*/ 2147483647 h 383"/>
              <a:gd name="T48" fmla="*/ 2147483647 w 660"/>
              <a:gd name="T49" fmla="*/ 2147483647 h 383"/>
              <a:gd name="T50" fmla="*/ 2147483647 w 660"/>
              <a:gd name="T51" fmla="*/ 2147483647 h 383"/>
              <a:gd name="T52" fmla="*/ 2147483647 w 660"/>
              <a:gd name="T53" fmla="*/ 2147483647 h 383"/>
              <a:gd name="T54" fmla="*/ 2147483647 w 660"/>
              <a:gd name="T55" fmla="*/ 2147483647 h 383"/>
              <a:gd name="T56" fmla="*/ 0 w 660"/>
              <a:gd name="T57" fmla="*/ 2147483647 h 383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660"/>
              <a:gd name="T88" fmla="*/ 0 h 383"/>
              <a:gd name="T89" fmla="*/ 660 w 660"/>
              <a:gd name="T90" fmla="*/ 383 h 383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660" h="383">
                <a:moveTo>
                  <a:pt x="0" y="382"/>
                </a:moveTo>
                <a:lnTo>
                  <a:pt x="160" y="358"/>
                </a:lnTo>
                <a:lnTo>
                  <a:pt x="160" y="341"/>
                </a:lnTo>
                <a:lnTo>
                  <a:pt x="547" y="286"/>
                </a:lnTo>
                <a:lnTo>
                  <a:pt x="554" y="257"/>
                </a:lnTo>
                <a:lnTo>
                  <a:pt x="610" y="235"/>
                </a:lnTo>
                <a:lnTo>
                  <a:pt x="617" y="205"/>
                </a:lnTo>
                <a:lnTo>
                  <a:pt x="641" y="194"/>
                </a:lnTo>
                <a:lnTo>
                  <a:pt x="659" y="149"/>
                </a:lnTo>
                <a:lnTo>
                  <a:pt x="606" y="103"/>
                </a:lnTo>
                <a:lnTo>
                  <a:pt x="596" y="42"/>
                </a:lnTo>
                <a:lnTo>
                  <a:pt x="554" y="12"/>
                </a:lnTo>
                <a:lnTo>
                  <a:pt x="468" y="29"/>
                </a:lnTo>
                <a:lnTo>
                  <a:pt x="427" y="2"/>
                </a:lnTo>
                <a:lnTo>
                  <a:pt x="389" y="0"/>
                </a:lnTo>
                <a:lnTo>
                  <a:pt x="397" y="42"/>
                </a:lnTo>
                <a:lnTo>
                  <a:pt x="343" y="64"/>
                </a:lnTo>
                <a:lnTo>
                  <a:pt x="308" y="159"/>
                </a:lnTo>
                <a:lnTo>
                  <a:pt x="259" y="144"/>
                </a:lnTo>
                <a:lnTo>
                  <a:pt x="201" y="179"/>
                </a:lnTo>
                <a:lnTo>
                  <a:pt x="126" y="193"/>
                </a:lnTo>
                <a:lnTo>
                  <a:pt x="126" y="247"/>
                </a:lnTo>
                <a:lnTo>
                  <a:pt x="89" y="245"/>
                </a:lnTo>
                <a:lnTo>
                  <a:pt x="91" y="292"/>
                </a:lnTo>
                <a:lnTo>
                  <a:pt x="52" y="274"/>
                </a:lnTo>
                <a:lnTo>
                  <a:pt x="29" y="282"/>
                </a:lnTo>
                <a:lnTo>
                  <a:pt x="49" y="314"/>
                </a:lnTo>
                <a:lnTo>
                  <a:pt x="8" y="357"/>
                </a:lnTo>
                <a:lnTo>
                  <a:pt x="0" y="382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83" name="Freeform 45"/>
          <p:cNvSpPr>
            <a:spLocks/>
          </p:cNvSpPr>
          <p:nvPr/>
        </p:nvSpPr>
        <p:spPr bwMode="auto">
          <a:xfrm>
            <a:off x="5891218" y="3360742"/>
            <a:ext cx="1336675" cy="522287"/>
          </a:xfrm>
          <a:custGeom>
            <a:avLst/>
            <a:gdLst>
              <a:gd name="T0" fmla="*/ 2147483647 w 761"/>
              <a:gd name="T1" fmla="*/ 2147483647 h 291"/>
              <a:gd name="T2" fmla="*/ 2147483647 w 761"/>
              <a:gd name="T3" fmla="*/ 2147483647 h 291"/>
              <a:gd name="T4" fmla="*/ 2147483647 w 761"/>
              <a:gd name="T5" fmla="*/ 2147483647 h 291"/>
              <a:gd name="T6" fmla="*/ 2147483647 w 761"/>
              <a:gd name="T7" fmla="*/ 2147483647 h 291"/>
              <a:gd name="T8" fmla="*/ 0 w 761"/>
              <a:gd name="T9" fmla="*/ 2147483647 h 291"/>
              <a:gd name="T10" fmla="*/ 2147483647 w 761"/>
              <a:gd name="T11" fmla="*/ 2147483647 h 291"/>
              <a:gd name="T12" fmla="*/ 2147483647 w 761"/>
              <a:gd name="T13" fmla="*/ 2147483647 h 291"/>
              <a:gd name="T14" fmla="*/ 2147483647 w 761"/>
              <a:gd name="T15" fmla="*/ 2147483647 h 291"/>
              <a:gd name="T16" fmla="*/ 2147483647 w 761"/>
              <a:gd name="T17" fmla="*/ 2147483647 h 291"/>
              <a:gd name="T18" fmla="*/ 2147483647 w 761"/>
              <a:gd name="T19" fmla="*/ 2147483647 h 291"/>
              <a:gd name="T20" fmla="*/ 2147483647 w 761"/>
              <a:gd name="T21" fmla="*/ 2147483647 h 291"/>
              <a:gd name="T22" fmla="*/ 2147483647 w 761"/>
              <a:gd name="T23" fmla="*/ 0 h 291"/>
              <a:gd name="T24" fmla="*/ 2147483647 w 761"/>
              <a:gd name="T25" fmla="*/ 2147483647 h 291"/>
              <a:gd name="T26" fmla="*/ 2147483647 w 761"/>
              <a:gd name="T27" fmla="*/ 2147483647 h 291"/>
              <a:gd name="T28" fmla="*/ 2147483647 w 761"/>
              <a:gd name="T29" fmla="*/ 2147483647 h 291"/>
              <a:gd name="T30" fmla="*/ 2147483647 w 761"/>
              <a:gd name="T31" fmla="*/ 2147483647 h 2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761"/>
              <a:gd name="T49" fmla="*/ 0 h 291"/>
              <a:gd name="T50" fmla="*/ 761 w 761"/>
              <a:gd name="T51" fmla="*/ 291 h 2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761" h="291">
                <a:moveTo>
                  <a:pt x="45" y="132"/>
                </a:moveTo>
                <a:lnTo>
                  <a:pt x="45" y="137"/>
                </a:lnTo>
                <a:lnTo>
                  <a:pt x="32" y="165"/>
                </a:lnTo>
                <a:lnTo>
                  <a:pt x="47" y="202"/>
                </a:lnTo>
                <a:lnTo>
                  <a:pt x="0" y="234"/>
                </a:lnTo>
                <a:lnTo>
                  <a:pt x="10" y="290"/>
                </a:lnTo>
                <a:lnTo>
                  <a:pt x="209" y="273"/>
                </a:lnTo>
                <a:lnTo>
                  <a:pt x="446" y="244"/>
                </a:lnTo>
                <a:lnTo>
                  <a:pt x="564" y="222"/>
                </a:lnTo>
                <a:lnTo>
                  <a:pt x="588" y="148"/>
                </a:lnTo>
                <a:lnTo>
                  <a:pt x="630" y="144"/>
                </a:lnTo>
                <a:lnTo>
                  <a:pt x="760" y="0"/>
                </a:lnTo>
                <a:lnTo>
                  <a:pt x="591" y="36"/>
                </a:lnTo>
                <a:lnTo>
                  <a:pt x="199" y="95"/>
                </a:lnTo>
                <a:lnTo>
                  <a:pt x="203" y="112"/>
                </a:lnTo>
                <a:lnTo>
                  <a:pt x="45" y="132"/>
                </a:lnTo>
              </a:path>
            </a:pathLst>
          </a:custGeom>
          <a:solidFill>
            <a:schemeClr val="accent6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84" name="Freeform 46"/>
          <p:cNvSpPr>
            <a:spLocks/>
          </p:cNvSpPr>
          <p:nvPr/>
        </p:nvSpPr>
        <p:spPr bwMode="auto">
          <a:xfrm>
            <a:off x="5759451" y="3840165"/>
            <a:ext cx="547688" cy="1017587"/>
          </a:xfrm>
          <a:custGeom>
            <a:avLst/>
            <a:gdLst>
              <a:gd name="T0" fmla="*/ 2147483647 w 312"/>
              <a:gd name="T1" fmla="*/ 2147483647 h 567"/>
              <a:gd name="T2" fmla="*/ 2147483647 w 312"/>
              <a:gd name="T3" fmla="*/ 2147483647 h 567"/>
              <a:gd name="T4" fmla="*/ 0 w 312"/>
              <a:gd name="T5" fmla="*/ 2147483647 h 567"/>
              <a:gd name="T6" fmla="*/ 2147483647 w 312"/>
              <a:gd name="T7" fmla="*/ 2147483647 h 567"/>
              <a:gd name="T8" fmla="*/ 2147483647 w 312"/>
              <a:gd name="T9" fmla="*/ 2147483647 h 567"/>
              <a:gd name="T10" fmla="*/ 2147483647 w 312"/>
              <a:gd name="T11" fmla="*/ 2147483647 h 567"/>
              <a:gd name="T12" fmla="*/ 2147483647 w 312"/>
              <a:gd name="T13" fmla="*/ 2147483647 h 567"/>
              <a:gd name="T14" fmla="*/ 2147483647 w 312"/>
              <a:gd name="T15" fmla="*/ 2147483647 h 567"/>
              <a:gd name="T16" fmla="*/ 2147483647 w 312"/>
              <a:gd name="T17" fmla="*/ 2147483647 h 567"/>
              <a:gd name="T18" fmla="*/ 2147483647 w 312"/>
              <a:gd name="T19" fmla="*/ 2147483647 h 567"/>
              <a:gd name="T20" fmla="*/ 2147483647 w 312"/>
              <a:gd name="T21" fmla="*/ 2147483647 h 567"/>
              <a:gd name="T22" fmla="*/ 2147483647 w 312"/>
              <a:gd name="T23" fmla="*/ 2147483647 h 567"/>
              <a:gd name="T24" fmla="*/ 2147483647 w 312"/>
              <a:gd name="T25" fmla="*/ 2147483647 h 567"/>
              <a:gd name="T26" fmla="*/ 2147483647 w 312"/>
              <a:gd name="T27" fmla="*/ 0 h 567"/>
              <a:gd name="T28" fmla="*/ 2147483647 w 312"/>
              <a:gd name="T29" fmla="*/ 2147483647 h 56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12"/>
              <a:gd name="T46" fmla="*/ 0 h 567"/>
              <a:gd name="T47" fmla="*/ 312 w 312"/>
              <a:gd name="T48" fmla="*/ 567 h 567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12" h="567">
                <a:moveTo>
                  <a:pt x="87" y="19"/>
                </a:moveTo>
                <a:lnTo>
                  <a:pt x="40" y="115"/>
                </a:lnTo>
                <a:lnTo>
                  <a:pt x="0" y="177"/>
                </a:lnTo>
                <a:lnTo>
                  <a:pt x="13" y="252"/>
                </a:lnTo>
                <a:lnTo>
                  <a:pt x="62" y="353"/>
                </a:lnTo>
                <a:lnTo>
                  <a:pt x="24" y="456"/>
                </a:lnTo>
                <a:lnTo>
                  <a:pt x="8" y="510"/>
                </a:lnTo>
                <a:lnTo>
                  <a:pt x="190" y="488"/>
                </a:lnTo>
                <a:lnTo>
                  <a:pt x="198" y="558"/>
                </a:lnTo>
                <a:lnTo>
                  <a:pt x="235" y="566"/>
                </a:lnTo>
                <a:lnTo>
                  <a:pt x="245" y="531"/>
                </a:lnTo>
                <a:lnTo>
                  <a:pt x="311" y="520"/>
                </a:lnTo>
                <a:lnTo>
                  <a:pt x="296" y="405"/>
                </a:lnTo>
                <a:lnTo>
                  <a:pt x="293" y="0"/>
                </a:lnTo>
                <a:lnTo>
                  <a:pt x="87" y="19"/>
                </a:lnTo>
              </a:path>
            </a:pathLst>
          </a:custGeom>
          <a:solidFill>
            <a:schemeClr val="accent6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85" name="Freeform 47"/>
          <p:cNvSpPr>
            <a:spLocks/>
          </p:cNvSpPr>
          <p:nvPr/>
        </p:nvSpPr>
        <p:spPr bwMode="auto">
          <a:xfrm>
            <a:off x="6272214" y="3792539"/>
            <a:ext cx="620712" cy="1027112"/>
          </a:xfrm>
          <a:custGeom>
            <a:avLst/>
            <a:gdLst>
              <a:gd name="T0" fmla="*/ 0 w 353"/>
              <a:gd name="T1" fmla="*/ 2147483647 h 573"/>
              <a:gd name="T2" fmla="*/ 2147483647 w 353"/>
              <a:gd name="T3" fmla="*/ 0 h 573"/>
              <a:gd name="T4" fmla="*/ 2147483647 w 353"/>
              <a:gd name="T5" fmla="*/ 2147483647 h 573"/>
              <a:gd name="T6" fmla="*/ 2147483647 w 353"/>
              <a:gd name="T7" fmla="*/ 2147483647 h 573"/>
              <a:gd name="T8" fmla="*/ 2147483647 w 353"/>
              <a:gd name="T9" fmla="*/ 2147483647 h 573"/>
              <a:gd name="T10" fmla="*/ 2147483647 w 353"/>
              <a:gd name="T11" fmla="*/ 2147483647 h 573"/>
              <a:gd name="T12" fmla="*/ 2147483647 w 353"/>
              <a:gd name="T13" fmla="*/ 2147483647 h 573"/>
              <a:gd name="T14" fmla="*/ 2147483647 w 353"/>
              <a:gd name="T15" fmla="*/ 2147483647 h 573"/>
              <a:gd name="T16" fmla="*/ 2147483647 w 353"/>
              <a:gd name="T17" fmla="*/ 2147483647 h 573"/>
              <a:gd name="T18" fmla="*/ 2147483647 w 353"/>
              <a:gd name="T19" fmla="*/ 2147483647 h 573"/>
              <a:gd name="T20" fmla="*/ 2147483647 w 353"/>
              <a:gd name="T21" fmla="*/ 2147483647 h 573"/>
              <a:gd name="T22" fmla="*/ 2147483647 w 353"/>
              <a:gd name="T23" fmla="*/ 2147483647 h 573"/>
              <a:gd name="T24" fmla="*/ 2147483647 w 353"/>
              <a:gd name="T25" fmla="*/ 2147483647 h 573"/>
              <a:gd name="T26" fmla="*/ 2147483647 w 353"/>
              <a:gd name="T27" fmla="*/ 2147483647 h 573"/>
              <a:gd name="T28" fmla="*/ 0 w 353"/>
              <a:gd name="T29" fmla="*/ 2147483647 h 57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53"/>
              <a:gd name="T46" fmla="*/ 0 h 573"/>
              <a:gd name="T47" fmla="*/ 353 w 353"/>
              <a:gd name="T48" fmla="*/ 573 h 57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53" h="573">
                <a:moveTo>
                  <a:pt x="0" y="29"/>
                </a:moveTo>
                <a:lnTo>
                  <a:pt x="229" y="0"/>
                </a:lnTo>
                <a:lnTo>
                  <a:pt x="302" y="264"/>
                </a:lnTo>
                <a:lnTo>
                  <a:pt x="352" y="306"/>
                </a:lnTo>
                <a:lnTo>
                  <a:pt x="311" y="384"/>
                </a:lnTo>
                <a:lnTo>
                  <a:pt x="350" y="459"/>
                </a:lnTo>
                <a:lnTo>
                  <a:pt x="117" y="486"/>
                </a:lnTo>
                <a:lnTo>
                  <a:pt x="127" y="550"/>
                </a:lnTo>
                <a:lnTo>
                  <a:pt x="92" y="572"/>
                </a:lnTo>
                <a:lnTo>
                  <a:pt x="65" y="491"/>
                </a:lnTo>
                <a:lnTo>
                  <a:pt x="49" y="557"/>
                </a:lnTo>
                <a:lnTo>
                  <a:pt x="19" y="550"/>
                </a:lnTo>
                <a:lnTo>
                  <a:pt x="10" y="484"/>
                </a:lnTo>
                <a:lnTo>
                  <a:pt x="2" y="426"/>
                </a:lnTo>
                <a:lnTo>
                  <a:pt x="0" y="29"/>
                </a:lnTo>
              </a:path>
            </a:pathLst>
          </a:custGeom>
          <a:solidFill>
            <a:schemeClr val="accent6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86" name="Freeform 48"/>
          <p:cNvSpPr>
            <a:spLocks/>
          </p:cNvSpPr>
          <p:nvPr/>
        </p:nvSpPr>
        <p:spPr bwMode="auto">
          <a:xfrm>
            <a:off x="6673708" y="3737317"/>
            <a:ext cx="854075" cy="946151"/>
          </a:xfrm>
          <a:custGeom>
            <a:avLst/>
            <a:gdLst>
              <a:gd name="T0" fmla="*/ 0 w 486"/>
              <a:gd name="T1" fmla="*/ 2147483647 h 527"/>
              <a:gd name="T2" fmla="*/ 2147483647 w 486"/>
              <a:gd name="T3" fmla="*/ 2147483647 h 527"/>
              <a:gd name="T4" fmla="*/ 2147483647 w 486"/>
              <a:gd name="T5" fmla="*/ 2147483647 h 527"/>
              <a:gd name="T6" fmla="*/ 2147483647 w 486"/>
              <a:gd name="T7" fmla="*/ 0 h 527"/>
              <a:gd name="T8" fmla="*/ 2147483647 w 486"/>
              <a:gd name="T9" fmla="*/ 2147483647 h 527"/>
              <a:gd name="T10" fmla="*/ 2147483647 w 486"/>
              <a:gd name="T11" fmla="*/ 2147483647 h 527"/>
              <a:gd name="T12" fmla="*/ 2147483647 w 486"/>
              <a:gd name="T13" fmla="*/ 2147483647 h 527"/>
              <a:gd name="T14" fmla="*/ 2147483647 w 486"/>
              <a:gd name="T15" fmla="*/ 2147483647 h 527"/>
              <a:gd name="T16" fmla="*/ 2147483647 w 486"/>
              <a:gd name="T17" fmla="*/ 2147483647 h 527"/>
              <a:gd name="T18" fmla="*/ 2147483647 w 486"/>
              <a:gd name="T19" fmla="*/ 2147483647 h 527"/>
              <a:gd name="T20" fmla="*/ 2147483647 w 486"/>
              <a:gd name="T21" fmla="*/ 2147483647 h 527"/>
              <a:gd name="T22" fmla="*/ 2147483647 w 486"/>
              <a:gd name="T23" fmla="*/ 2147483647 h 527"/>
              <a:gd name="T24" fmla="*/ 2147483647 w 486"/>
              <a:gd name="T25" fmla="*/ 2147483647 h 527"/>
              <a:gd name="T26" fmla="*/ 2147483647 w 486"/>
              <a:gd name="T27" fmla="*/ 2147483647 h 527"/>
              <a:gd name="T28" fmla="*/ 2147483647 w 486"/>
              <a:gd name="T29" fmla="*/ 2147483647 h 527"/>
              <a:gd name="T30" fmla="*/ 2147483647 w 486"/>
              <a:gd name="T31" fmla="*/ 2147483647 h 527"/>
              <a:gd name="T32" fmla="*/ 2147483647 w 486"/>
              <a:gd name="T33" fmla="*/ 2147483647 h 527"/>
              <a:gd name="T34" fmla="*/ 2147483647 w 486"/>
              <a:gd name="T35" fmla="*/ 2147483647 h 527"/>
              <a:gd name="T36" fmla="*/ 0 w 486"/>
              <a:gd name="T37" fmla="*/ 2147483647 h 527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86"/>
              <a:gd name="T58" fmla="*/ 0 h 527"/>
              <a:gd name="T59" fmla="*/ 486 w 486"/>
              <a:gd name="T60" fmla="*/ 527 h 527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86" h="527">
                <a:moveTo>
                  <a:pt x="0" y="32"/>
                </a:moveTo>
                <a:lnTo>
                  <a:pt x="5" y="32"/>
                </a:lnTo>
                <a:lnTo>
                  <a:pt x="118" y="10"/>
                </a:lnTo>
                <a:lnTo>
                  <a:pt x="218" y="0"/>
                </a:lnTo>
                <a:lnTo>
                  <a:pt x="204" y="27"/>
                </a:lnTo>
                <a:lnTo>
                  <a:pt x="234" y="27"/>
                </a:lnTo>
                <a:lnTo>
                  <a:pt x="407" y="189"/>
                </a:lnTo>
                <a:lnTo>
                  <a:pt x="475" y="294"/>
                </a:lnTo>
                <a:lnTo>
                  <a:pt x="485" y="365"/>
                </a:lnTo>
                <a:lnTo>
                  <a:pt x="462" y="382"/>
                </a:lnTo>
                <a:lnTo>
                  <a:pt x="475" y="453"/>
                </a:lnTo>
                <a:lnTo>
                  <a:pt x="427" y="457"/>
                </a:lnTo>
                <a:lnTo>
                  <a:pt x="427" y="518"/>
                </a:lnTo>
                <a:lnTo>
                  <a:pt x="388" y="487"/>
                </a:lnTo>
                <a:lnTo>
                  <a:pt x="139" y="526"/>
                </a:lnTo>
                <a:lnTo>
                  <a:pt x="82" y="413"/>
                </a:lnTo>
                <a:lnTo>
                  <a:pt x="123" y="335"/>
                </a:lnTo>
                <a:lnTo>
                  <a:pt x="70" y="296"/>
                </a:lnTo>
                <a:lnTo>
                  <a:pt x="0" y="32"/>
                </a:lnTo>
              </a:path>
            </a:pathLst>
          </a:custGeom>
          <a:solidFill>
            <a:schemeClr val="accent6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87" name="Freeform 49"/>
          <p:cNvSpPr>
            <a:spLocks/>
          </p:cNvSpPr>
          <p:nvPr/>
        </p:nvSpPr>
        <p:spPr bwMode="auto">
          <a:xfrm>
            <a:off x="7031039" y="3614739"/>
            <a:ext cx="781050" cy="658812"/>
          </a:xfrm>
          <a:custGeom>
            <a:avLst/>
            <a:gdLst>
              <a:gd name="T0" fmla="*/ 2147483647 w 445"/>
              <a:gd name="T1" fmla="*/ 2147483647 h 367"/>
              <a:gd name="T2" fmla="*/ 2147483647 w 445"/>
              <a:gd name="T3" fmla="*/ 2147483647 h 367"/>
              <a:gd name="T4" fmla="*/ 2147483647 w 445"/>
              <a:gd name="T5" fmla="*/ 0 h 367"/>
              <a:gd name="T6" fmla="*/ 2147483647 w 445"/>
              <a:gd name="T7" fmla="*/ 2147483647 h 367"/>
              <a:gd name="T8" fmla="*/ 2147483647 w 445"/>
              <a:gd name="T9" fmla="*/ 2147483647 h 367"/>
              <a:gd name="T10" fmla="*/ 2147483647 w 445"/>
              <a:gd name="T11" fmla="*/ 2147483647 h 367"/>
              <a:gd name="T12" fmla="*/ 2147483647 w 445"/>
              <a:gd name="T13" fmla="*/ 2147483647 h 367"/>
              <a:gd name="T14" fmla="*/ 2147483647 w 445"/>
              <a:gd name="T15" fmla="*/ 2147483647 h 367"/>
              <a:gd name="T16" fmla="*/ 2147483647 w 445"/>
              <a:gd name="T17" fmla="*/ 2147483647 h 367"/>
              <a:gd name="T18" fmla="*/ 2147483647 w 445"/>
              <a:gd name="T19" fmla="*/ 2147483647 h 367"/>
              <a:gd name="T20" fmla="*/ 2147483647 w 445"/>
              <a:gd name="T21" fmla="*/ 2147483647 h 367"/>
              <a:gd name="T22" fmla="*/ 2147483647 w 445"/>
              <a:gd name="T23" fmla="*/ 2147483647 h 367"/>
              <a:gd name="T24" fmla="*/ 2147483647 w 445"/>
              <a:gd name="T25" fmla="*/ 2147483647 h 367"/>
              <a:gd name="T26" fmla="*/ 2147483647 w 445"/>
              <a:gd name="T27" fmla="*/ 2147483647 h 367"/>
              <a:gd name="T28" fmla="*/ 0 w 445"/>
              <a:gd name="T29" fmla="*/ 2147483647 h 367"/>
              <a:gd name="T30" fmla="*/ 2147483647 w 445"/>
              <a:gd name="T31" fmla="*/ 2147483647 h 36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45"/>
              <a:gd name="T49" fmla="*/ 0 h 367"/>
              <a:gd name="T50" fmla="*/ 445 w 445"/>
              <a:gd name="T51" fmla="*/ 367 h 36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45" h="367">
                <a:moveTo>
                  <a:pt x="16" y="66"/>
                </a:moveTo>
                <a:lnTo>
                  <a:pt x="52" y="30"/>
                </a:lnTo>
                <a:lnTo>
                  <a:pt x="185" y="0"/>
                </a:lnTo>
                <a:lnTo>
                  <a:pt x="225" y="20"/>
                </a:lnTo>
                <a:lnTo>
                  <a:pt x="311" y="5"/>
                </a:lnTo>
                <a:lnTo>
                  <a:pt x="381" y="57"/>
                </a:lnTo>
                <a:lnTo>
                  <a:pt x="444" y="98"/>
                </a:lnTo>
                <a:lnTo>
                  <a:pt x="408" y="207"/>
                </a:lnTo>
                <a:lnTo>
                  <a:pt x="355" y="263"/>
                </a:lnTo>
                <a:lnTo>
                  <a:pt x="297" y="280"/>
                </a:lnTo>
                <a:lnTo>
                  <a:pt x="308" y="324"/>
                </a:lnTo>
                <a:lnTo>
                  <a:pt x="272" y="366"/>
                </a:lnTo>
                <a:lnTo>
                  <a:pt x="204" y="263"/>
                </a:lnTo>
                <a:lnTo>
                  <a:pt x="29" y="98"/>
                </a:lnTo>
                <a:lnTo>
                  <a:pt x="0" y="98"/>
                </a:lnTo>
                <a:lnTo>
                  <a:pt x="16" y="66"/>
                </a:lnTo>
              </a:path>
            </a:pathLst>
          </a:custGeom>
          <a:solidFill>
            <a:schemeClr val="accent6"/>
          </a:solidFill>
          <a:ln w="12700" cap="rnd">
            <a:solidFill>
              <a:srgbClr val="000000"/>
            </a:solidFill>
            <a:round/>
            <a:headEnd type="stealth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88" name="Freeform 50"/>
          <p:cNvSpPr>
            <a:spLocks/>
          </p:cNvSpPr>
          <p:nvPr/>
        </p:nvSpPr>
        <p:spPr bwMode="auto">
          <a:xfrm>
            <a:off x="6475418" y="4552952"/>
            <a:ext cx="1462087" cy="1057275"/>
          </a:xfrm>
          <a:custGeom>
            <a:avLst/>
            <a:gdLst>
              <a:gd name="T0" fmla="*/ 0 w 832"/>
              <a:gd name="T1" fmla="*/ 2147483647 h 589"/>
              <a:gd name="T2" fmla="*/ 2147483647 w 832"/>
              <a:gd name="T3" fmla="*/ 2147483647 h 589"/>
              <a:gd name="T4" fmla="*/ 2147483647 w 832"/>
              <a:gd name="T5" fmla="*/ 2147483647 h 589"/>
              <a:gd name="T6" fmla="*/ 2147483647 w 832"/>
              <a:gd name="T7" fmla="*/ 2147483647 h 589"/>
              <a:gd name="T8" fmla="*/ 2147483647 w 832"/>
              <a:gd name="T9" fmla="*/ 2147483647 h 589"/>
              <a:gd name="T10" fmla="*/ 2147483647 w 832"/>
              <a:gd name="T11" fmla="*/ 2147483647 h 589"/>
              <a:gd name="T12" fmla="*/ 2147483647 w 832"/>
              <a:gd name="T13" fmla="*/ 0 h 589"/>
              <a:gd name="T14" fmla="*/ 2147483647 w 832"/>
              <a:gd name="T15" fmla="*/ 2147483647 h 589"/>
              <a:gd name="T16" fmla="*/ 2147483647 w 832"/>
              <a:gd name="T17" fmla="*/ 2147483647 h 589"/>
              <a:gd name="T18" fmla="*/ 2147483647 w 832"/>
              <a:gd name="T19" fmla="*/ 2147483647 h 589"/>
              <a:gd name="T20" fmla="*/ 2147483647 w 832"/>
              <a:gd name="T21" fmla="*/ 2147483647 h 589"/>
              <a:gd name="T22" fmla="*/ 2147483647 w 832"/>
              <a:gd name="T23" fmla="*/ 2147483647 h 589"/>
              <a:gd name="T24" fmla="*/ 2147483647 w 832"/>
              <a:gd name="T25" fmla="*/ 2147483647 h 589"/>
              <a:gd name="T26" fmla="*/ 2147483647 w 832"/>
              <a:gd name="T27" fmla="*/ 2147483647 h 589"/>
              <a:gd name="T28" fmla="*/ 2147483647 w 832"/>
              <a:gd name="T29" fmla="*/ 2147483647 h 589"/>
              <a:gd name="T30" fmla="*/ 2147483647 w 832"/>
              <a:gd name="T31" fmla="*/ 2147483647 h 589"/>
              <a:gd name="T32" fmla="*/ 2147483647 w 832"/>
              <a:gd name="T33" fmla="*/ 2147483647 h 589"/>
              <a:gd name="T34" fmla="*/ 2147483647 w 832"/>
              <a:gd name="T35" fmla="*/ 2147483647 h 589"/>
              <a:gd name="T36" fmla="*/ 2147483647 w 832"/>
              <a:gd name="T37" fmla="*/ 2147483647 h 589"/>
              <a:gd name="T38" fmla="*/ 2147483647 w 832"/>
              <a:gd name="T39" fmla="*/ 2147483647 h 589"/>
              <a:gd name="T40" fmla="*/ 2147483647 w 832"/>
              <a:gd name="T41" fmla="*/ 2147483647 h 589"/>
              <a:gd name="T42" fmla="*/ 2147483647 w 832"/>
              <a:gd name="T43" fmla="*/ 2147483647 h 589"/>
              <a:gd name="T44" fmla="*/ 2147483647 w 832"/>
              <a:gd name="T45" fmla="*/ 2147483647 h 589"/>
              <a:gd name="T46" fmla="*/ 2147483647 w 832"/>
              <a:gd name="T47" fmla="*/ 2147483647 h 589"/>
              <a:gd name="T48" fmla="*/ 2147483647 w 832"/>
              <a:gd name="T49" fmla="*/ 2147483647 h 589"/>
              <a:gd name="T50" fmla="*/ 2147483647 w 832"/>
              <a:gd name="T51" fmla="*/ 2147483647 h 589"/>
              <a:gd name="T52" fmla="*/ 2147483647 w 832"/>
              <a:gd name="T53" fmla="*/ 2147483647 h 589"/>
              <a:gd name="T54" fmla="*/ 2147483647 w 832"/>
              <a:gd name="T55" fmla="*/ 2147483647 h 589"/>
              <a:gd name="T56" fmla="*/ 2147483647 w 832"/>
              <a:gd name="T57" fmla="*/ 2147483647 h 589"/>
              <a:gd name="T58" fmla="*/ 2147483647 w 832"/>
              <a:gd name="T59" fmla="*/ 2147483647 h 589"/>
              <a:gd name="T60" fmla="*/ 2147483647 w 832"/>
              <a:gd name="T61" fmla="*/ 2147483647 h 589"/>
              <a:gd name="T62" fmla="*/ 2147483647 w 832"/>
              <a:gd name="T63" fmla="*/ 2147483647 h 589"/>
              <a:gd name="T64" fmla="*/ 2147483647 w 832"/>
              <a:gd name="T65" fmla="*/ 2147483647 h 589"/>
              <a:gd name="T66" fmla="*/ 2147483647 w 832"/>
              <a:gd name="T67" fmla="*/ 2147483647 h 589"/>
              <a:gd name="T68" fmla="*/ 2147483647 w 832"/>
              <a:gd name="T69" fmla="*/ 2147483647 h 589"/>
              <a:gd name="T70" fmla="*/ 2147483647 w 832"/>
              <a:gd name="T71" fmla="*/ 2147483647 h 589"/>
              <a:gd name="T72" fmla="*/ 2147483647 w 832"/>
              <a:gd name="T73" fmla="*/ 2147483647 h 589"/>
              <a:gd name="T74" fmla="*/ 2147483647 w 832"/>
              <a:gd name="T75" fmla="*/ 2147483647 h 589"/>
              <a:gd name="T76" fmla="*/ 2147483647 w 832"/>
              <a:gd name="T77" fmla="*/ 2147483647 h 589"/>
              <a:gd name="T78" fmla="*/ 0 w 832"/>
              <a:gd name="T79" fmla="*/ 2147483647 h 58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832"/>
              <a:gd name="T121" fmla="*/ 0 h 589"/>
              <a:gd name="T122" fmla="*/ 832 w 832"/>
              <a:gd name="T123" fmla="*/ 589 h 58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832" h="589">
                <a:moveTo>
                  <a:pt x="0" y="57"/>
                </a:moveTo>
                <a:lnTo>
                  <a:pt x="228" y="34"/>
                </a:lnTo>
                <a:lnTo>
                  <a:pt x="253" y="73"/>
                </a:lnTo>
                <a:lnTo>
                  <a:pt x="497" y="34"/>
                </a:lnTo>
                <a:lnTo>
                  <a:pt x="539" y="66"/>
                </a:lnTo>
                <a:lnTo>
                  <a:pt x="539" y="5"/>
                </a:lnTo>
                <a:lnTo>
                  <a:pt x="536" y="0"/>
                </a:lnTo>
                <a:lnTo>
                  <a:pt x="585" y="3"/>
                </a:lnTo>
                <a:lnTo>
                  <a:pt x="637" y="95"/>
                </a:lnTo>
                <a:lnTo>
                  <a:pt x="719" y="218"/>
                </a:lnTo>
                <a:lnTo>
                  <a:pt x="760" y="324"/>
                </a:lnTo>
                <a:lnTo>
                  <a:pt x="821" y="399"/>
                </a:lnTo>
                <a:lnTo>
                  <a:pt x="831" y="507"/>
                </a:lnTo>
                <a:lnTo>
                  <a:pt x="812" y="571"/>
                </a:lnTo>
                <a:lnTo>
                  <a:pt x="724" y="588"/>
                </a:lnTo>
                <a:lnTo>
                  <a:pt x="710" y="561"/>
                </a:lnTo>
                <a:lnTo>
                  <a:pt x="648" y="522"/>
                </a:lnTo>
                <a:lnTo>
                  <a:pt x="629" y="482"/>
                </a:lnTo>
                <a:lnTo>
                  <a:pt x="612" y="466"/>
                </a:lnTo>
                <a:lnTo>
                  <a:pt x="603" y="429"/>
                </a:lnTo>
                <a:lnTo>
                  <a:pt x="588" y="439"/>
                </a:lnTo>
                <a:lnTo>
                  <a:pt x="539" y="390"/>
                </a:lnTo>
                <a:lnTo>
                  <a:pt x="551" y="345"/>
                </a:lnTo>
                <a:lnTo>
                  <a:pt x="539" y="319"/>
                </a:lnTo>
                <a:lnTo>
                  <a:pt x="525" y="328"/>
                </a:lnTo>
                <a:lnTo>
                  <a:pt x="526" y="355"/>
                </a:lnTo>
                <a:lnTo>
                  <a:pt x="510" y="319"/>
                </a:lnTo>
                <a:lnTo>
                  <a:pt x="512" y="237"/>
                </a:lnTo>
                <a:lnTo>
                  <a:pt x="481" y="188"/>
                </a:lnTo>
                <a:lnTo>
                  <a:pt x="403" y="147"/>
                </a:lnTo>
                <a:lnTo>
                  <a:pt x="364" y="101"/>
                </a:lnTo>
                <a:lnTo>
                  <a:pt x="321" y="96"/>
                </a:lnTo>
                <a:lnTo>
                  <a:pt x="303" y="125"/>
                </a:lnTo>
                <a:lnTo>
                  <a:pt x="238" y="145"/>
                </a:lnTo>
                <a:lnTo>
                  <a:pt x="201" y="125"/>
                </a:lnTo>
                <a:lnTo>
                  <a:pt x="181" y="95"/>
                </a:lnTo>
                <a:lnTo>
                  <a:pt x="60" y="122"/>
                </a:lnTo>
                <a:lnTo>
                  <a:pt x="34" y="100"/>
                </a:lnTo>
                <a:lnTo>
                  <a:pt x="6" y="123"/>
                </a:lnTo>
                <a:lnTo>
                  <a:pt x="0" y="57"/>
                </a:lnTo>
              </a:path>
            </a:pathLst>
          </a:custGeom>
          <a:solidFill>
            <a:schemeClr val="accent6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89" name="Freeform 51"/>
          <p:cNvSpPr>
            <a:spLocks/>
          </p:cNvSpPr>
          <p:nvPr/>
        </p:nvSpPr>
        <p:spPr bwMode="auto">
          <a:xfrm>
            <a:off x="6878643" y="3162300"/>
            <a:ext cx="1341437" cy="628651"/>
          </a:xfrm>
          <a:custGeom>
            <a:avLst/>
            <a:gdLst>
              <a:gd name="T0" fmla="*/ 2147483647 w 764"/>
              <a:gd name="T1" fmla="*/ 2147483647 h 350"/>
              <a:gd name="T2" fmla="*/ 0 w 764"/>
              <a:gd name="T3" fmla="*/ 2147483647 h 350"/>
              <a:gd name="T4" fmla="*/ 2147483647 w 764"/>
              <a:gd name="T5" fmla="*/ 2147483647 h 350"/>
              <a:gd name="T6" fmla="*/ 2147483647 w 764"/>
              <a:gd name="T7" fmla="*/ 2147483647 h 350"/>
              <a:gd name="T8" fmla="*/ 2147483647 w 764"/>
              <a:gd name="T9" fmla="*/ 2147483647 h 350"/>
              <a:gd name="T10" fmla="*/ 2147483647 w 764"/>
              <a:gd name="T11" fmla="*/ 2147483647 h 350"/>
              <a:gd name="T12" fmla="*/ 2147483647 w 764"/>
              <a:gd name="T13" fmla="*/ 2147483647 h 350"/>
              <a:gd name="T14" fmla="*/ 2147483647 w 764"/>
              <a:gd name="T15" fmla="*/ 2147483647 h 350"/>
              <a:gd name="T16" fmla="*/ 2147483647 w 764"/>
              <a:gd name="T17" fmla="*/ 2147483647 h 350"/>
              <a:gd name="T18" fmla="*/ 2147483647 w 764"/>
              <a:gd name="T19" fmla="*/ 2147483647 h 350"/>
              <a:gd name="T20" fmla="*/ 2147483647 w 764"/>
              <a:gd name="T21" fmla="*/ 2147483647 h 350"/>
              <a:gd name="T22" fmla="*/ 2147483647 w 764"/>
              <a:gd name="T23" fmla="*/ 2147483647 h 350"/>
              <a:gd name="T24" fmla="*/ 2147483647 w 764"/>
              <a:gd name="T25" fmla="*/ 2147483647 h 350"/>
              <a:gd name="T26" fmla="*/ 2147483647 w 764"/>
              <a:gd name="T27" fmla="*/ 2147483647 h 350"/>
              <a:gd name="T28" fmla="*/ 2147483647 w 764"/>
              <a:gd name="T29" fmla="*/ 2147483647 h 350"/>
              <a:gd name="T30" fmla="*/ 2147483647 w 764"/>
              <a:gd name="T31" fmla="*/ 2147483647 h 350"/>
              <a:gd name="T32" fmla="*/ 2147483647 w 764"/>
              <a:gd name="T33" fmla="*/ 2147483647 h 350"/>
              <a:gd name="T34" fmla="*/ 2147483647 w 764"/>
              <a:gd name="T35" fmla="*/ 2147483647 h 350"/>
              <a:gd name="T36" fmla="*/ 2147483647 w 764"/>
              <a:gd name="T37" fmla="*/ 2147483647 h 350"/>
              <a:gd name="T38" fmla="*/ 2147483647 w 764"/>
              <a:gd name="T39" fmla="*/ 2147483647 h 350"/>
              <a:gd name="T40" fmla="*/ 2147483647 w 764"/>
              <a:gd name="T41" fmla="*/ 2147483647 h 350"/>
              <a:gd name="T42" fmla="*/ 2147483647 w 764"/>
              <a:gd name="T43" fmla="*/ 2147483647 h 350"/>
              <a:gd name="T44" fmla="*/ 2147483647 w 764"/>
              <a:gd name="T45" fmla="*/ 2147483647 h 350"/>
              <a:gd name="T46" fmla="*/ 2147483647 w 764"/>
              <a:gd name="T47" fmla="*/ 2147483647 h 350"/>
              <a:gd name="T48" fmla="*/ 2147483647 w 764"/>
              <a:gd name="T49" fmla="*/ 2147483647 h 350"/>
              <a:gd name="T50" fmla="*/ 2147483647 w 764"/>
              <a:gd name="T51" fmla="*/ 2147483647 h 350"/>
              <a:gd name="T52" fmla="*/ 2147483647 w 764"/>
              <a:gd name="T53" fmla="*/ 2147483647 h 350"/>
              <a:gd name="T54" fmla="*/ 2147483647 w 764"/>
              <a:gd name="T55" fmla="*/ 2147483647 h 350"/>
              <a:gd name="T56" fmla="*/ 2147483647 w 764"/>
              <a:gd name="T57" fmla="*/ 2147483647 h 350"/>
              <a:gd name="T58" fmla="*/ 2147483647 w 764"/>
              <a:gd name="T59" fmla="*/ 0 h 350"/>
              <a:gd name="T60" fmla="*/ 2147483647 w 764"/>
              <a:gd name="T61" fmla="*/ 2147483647 h 350"/>
              <a:gd name="T62" fmla="*/ 2147483647 w 764"/>
              <a:gd name="T63" fmla="*/ 2147483647 h 350"/>
              <a:gd name="T64" fmla="*/ 2147483647 w 764"/>
              <a:gd name="T65" fmla="*/ 2147483647 h 350"/>
              <a:gd name="T66" fmla="*/ 2147483647 w 764"/>
              <a:gd name="T67" fmla="*/ 2147483647 h 350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764"/>
              <a:gd name="T103" fmla="*/ 0 h 350"/>
              <a:gd name="T104" fmla="*/ 764 w 764"/>
              <a:gd name="T105" fmla="*/ 350 h 350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764" h="350">
                <a:moveTo>
                  <a:pt x="26" y="258"/>
                </a:moveTo>
                <a:lnTo>
                  <a:pt x="0" y="332"/>
                </a:lnTo>
                <a:lnTo>
                  <a:pt x="99" y="322"/>
                </a:lnTo>
                <a:lnTo>
                  <a:pt x="137" y="288"/>
                </a:lnTo>
                <a:lnTo>
                  <a:pt x="272" y="251"/>
                </a:lnTo>
                <a:lnTo>
                  <a:pt x="309" y="271"/>
                </a:lnTo>
                <a:lnTo>
                  <a:pt x="398" y="258"/>
                </a:lnTo>
                <a:lnTo>
                  <a:pt x="398" y="263"/>
                </a:lnTo>
                <a:lnTo>
                  <a:pt x="530" y="349"/>
                </a:lnTo>
                <a:lnTo>
                  <a:pt x="608" y="324"/>
                </a:lnTo>
                <a:lnTo>
                  <a:pt x="651" y="228"/>
                </a:lnTo>
                <a:lnTo>
                  <a:pt x="727" y="201"/>
                </a:lnTo>
                <a:lnTo>
                  <a:pt x="763" y="130"/>
                </a:lnTo>
                <a:lnTo>
                  <a:pt x="761" y="44"/>
                </a:lnTo>
                <a:lnTo>
                  <a:pt x="752" y="115"/>
                </a:lnTo>
                <a:lnTo>
                  <a:pt x="710" y="175"/>
                </a:lnTo>
                <a:lnTo>
                  <a:pt x="693" y="170"/>
                </a:lnTo>
                <a:lnTo>
                  <a:pt x="637" y="187"/>
                </a:lnTo>
                <a:lnTo>
                  <a:pt x="637" y="167"/>
                </a:lnTo>
                <a:lnTo>
                  <a:pt x="693" y="147"/>
                </a:lnTo>
                <a:lnTo>
                  <a:pt x="642" y="140"/>
                </a:lnTo>
                <a:lnTo>
                  <a:pt x="700" y="121"/>
                </a:lnTo>
                <a:lnTo>
                  <a:pt x="723" y="132"/>
                </a:lnTo>
                <a:lnTo>
                  <a:pt x="734" y="64"/>
                </a:lnTo>
                <a:lnTo>
                  <a:pt x="719" y="49"/>
                </a:lnTo>
                <a:lnTo>
                  <a:pt x="650" y="76"/>
                </a:lnTo>
                <a:lnTo>
                  <a:pt x="651" y="35"/>
                </a:lnTo>
                <a:lnTo>
                  <a:pt x="681" y="46"/>
                </a:lnTo>
                <a:lnTo>
                  <a:pt x="719" y="15"/>
                </a:lnTo>
                <a:lnTo>
                  <a:pt x="698" y="0"/>
                </a:lnTo>
                <a:lnTo>
                  <a:pt x="470" y="54"/>
                </a:lnTo>
                <a:lnTo>
                  <a:pt x="191" y="113"/>
                </a:lnTo>
                <a:lnTo>
                  <a:pt x="63" y="256"/>
                </a:lnTo>
                <a:lnTo>
                  <a:pt x="26" y="258"/>
                </a:lnTo>
              </a:path>
            </a:pathLst>
          </a:custGeom>
          <a:solidFill>
            <a:schemeClr val="accent6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90" name="Freeform 52"/>
          <p:cNvSpPr>
            <a:spLocks/>
          </p:cNvSpPr>
          <p:nvPr/>
        </p:nvSpPr>
        <p:spPr bwMode="auto">
          <a:xfrm>
            <a:off x="6931025" y="2643188"/>
            <a:ext cx="1176338" cy="781051"/>
          </a:xfrm>
          <a:custGeom>
            <a:avLst/>
            <a:gdLst>
              <a:gd name="T0" fmla="*/ 2147483647 w 670"/>
              <a:gd name="T1" fmla="*/ 2147483647 h 435"/>
              <a:gd name="T2" fmla="*/ 2147483647 w 670"/>
              <a:gd name="T3" fmla="*/ 2147483647 h 435"/>
              <a:gd name="T4" fmla="*/ 2147483647 w 670"/>
              <a:gd name="T5" fmla="*/ 2147483647 h 435"/>
              <a:gd name="T6" fmla="*/ 2147483647 w 670"/>
              <a:gd name="T7" fmla="*/ 2147483647 h 435"/>
              <a:gd name="T8" fmla="*/ 2147483647 w 670"/>
              <a:gd name="T9" fmla="*/ 2147483647 h 435"/>
              <a:gd name="T10" fmla="*/ 0 w 670"/>
              <a:gd name="T11" fmla="*/ 2147483647 h 435"/>
              <a:gd name="T12" fmla="*/ 2147483647 w 670"/>
              <a:gd name="T13" fmla="*/ 2147483647 h 435"/>
              <a:gd name="T14" fmla="*/ 2147483647 w 670"/>
              <a:gd name="T15" fmla="*/ 2147483647 h 435"/>
              <a:gd name="T16" fmla="*/ 2147483647 w 670"/>
              <a:gd name="T17" fmla="*/ 2147483647 h 435"/>
              <a:gd name="T18" fmla="*/ 2147483647 w 670"/>
              <a:gd name="T19" fmla="*/ 2147483647 h 435"/>
              <a:gd name="T20" fmla="*/ 2147483647 w 670"/>
              <a:gd name="T21" fmla="*/ 2147483647 h 435"/>
              <a:gd name="T22" fmla="*/ 2147483647 w 670"/>
              <a:gd name="T23" fmla="*/ 2147483647 h 435"/>
              <a:gd name="T24" fmla="*/ 2147483647 w 670"/>
              <a:gd name="T25" fmla="*/ 2147483647 h 435"/>
              <a:gd name="T26" fmla="*/ 2147483647 w 670"/>
              <a:gd name="T27" fmla="*/ 2147483647 h 435"/>
              <a:gd name="T28" fmla="*/ 2147483647 w 670"/>
              <a:gd name="T29" fmla="*/ 2147483647 h 435"/>
              <a:gd name="T30" fmla="*/ 2147483647 w 670"/>
              <a:gd name="T31" fmla="*/ 2147483647 h 435"/>
              <a:gd name="T32" fmla="*/ 2147483647 w 670"/>
              <a:gd name="T33" fmla="*/ 2147483647 h 435"/>
              <a:gd name="T34" fmla="*/ 2147483647 w 670"/>
              <a:gd name="T35" fmla="*/ 0 h 435"/>
              <a:gd name="T36" fmla="*/ 2147483647 w 670"/>
              <a:gd name="T37" fmla="*/ 2147483647 h 435"/>
              <a:gd name="T38" fmla="*/ 2147483647 w 670"/>
              <a:gd name="T39" fmla="*/ 2147483647 h 435"/>
              <a:gd name="T40" fmla="*/ 2147483647 w 670"/>
              <a:gd name="T41" fmla="*/ 2147483647 h 435"/>
              <a:gd name="T42" fmla="*/ 2147483647 w 670"/>
              <a:gd name="T43" fmla="*/ 2147483647 h 435"/>
              <a:gd name="T44" fmla="*/ 2147483647 w 670"/>
              <a:gd name="T45" fmla="*/ 2147483647 h 435"/>
              <a:gd name="T46" fmla="*/ 2147483647 w 670"/>
              <a:gd name="T47" fmla="*/ 2147483647 h 435"/>
              <a:gd name="T48" fmla="*/ 2147483647 w 670"/>
              <a:gd name="T49" fmla="*/ 2147483647 h 435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670"/>
              <a:gd name="T76" fmla="*/ 0 h 435"/>
              <a:gd name="T77" fmla="*/ 670 w 670"/>
              <a:gd name="T78" fmla="*/ 435 h 435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670" h="435">
                <a:moveTo>
                  <a:pt x="110" y="304"/>
                </a:moveTo>
                <a:lnTo>
                  <a:pt x="91" y="348"/>
                </a:lnTo>
                <a:lnTo>
                  <a:pt x="63" y="360"/>
                </a:lnTo>
                <a:lnTo>
                  <a:pt x="62" y="388"/>
                </a:lnTo>
                <a:lnTo>
                  <a:pt x="3" y="410"/>
                </a:lnTo>
                <a:lnTo>
                  <a:pt x="0" y="434"/>
                </a:lnTo>
                <a:lnTo>
                  <a:pt x="159" y="405"/>
                </a:lnTo>
                <a:lnTo>
                  <a:pt x="447" y="343"/>
                </a:lnTo>
                <a:lnTo>
                  <a:pt x="669" y="287"/>
                </a:lnTo>
                <a:lnTo>
                  <a:pt x="669" y="243"/>
                </a:lnTo>
                <a:lnTo>
                  <a:pt x="645" y="230"/>
                </a:lnTo>
                <a:lnTo>
                  <a:pt x="625" y="252"/>
                </a:lnTo>
                <a:lnTo>
                  <a:pt x="614" y="193"/>
                </a:lnTo>
                <a:lnTo>
                  <a:pt x="625" y="140"/>
                </a:lnTo>
                <a:lnTo>
                  <a:pt x="543" y="101"/>
                </a:lnTo>
                <a:lnTo>
                  <a:pt x="486" y="111"/>
                </a:lnTo>
                <a:lnTo>
                  <a:pt x="484" y="30"/>
                </a:lnTo>
                <a:lnTo>
                  <a:pt x="426" y="0"/>
                </a:lnTo>
                <a:lnTo>
                  <a:pt x="382" y="19"/>
                </a:lnTo>
                <a:lnTo>
                  <a:pt x="353" y="95"/>
                </a:lnTo>
                <a:lnTo>
                  <a:pt x="301" y="125"/>
                </a:lnTo>
                <a:lnTo>
                  <a:pt x="280" y="245"/>
                </a:lnTo>
                <a:lnTo>
                  <a:pt x="196" y="304"/>
                </a:lnTo>
                <a:lnTo>
                  <a:pt x="128" y="328"/>
                </a:lnTo>
                <a:lnTo>
                  <a:pt x="110" y="304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91" name="Freeform 53"/>
          <p:cNvSpPr>
            <a:spLocks/>
          </p:cNvSpPr>
          <p:nvPr/>
        </p:nvSpPr>
        <p:spPr bwMode="auto">
          <a:xfrm>
            <a:off x="7015168" y="2489203"/>
            <a:ext cx="668337" cy="746125"/>
          </a:xfrm>
          <a:custGeom>
            <a:avLst/>
            <a:gdLst>
              <a:gd name="T0" fmla="*/ 2147483647 w 380"/>
              <a:gd name="T1" fmla="*/ 2147483647 h 416"/>
              <a:gd name="T2" fmla="*/ 2147483647 w 380"/>
              <a:gd name="T3" fmla="*/ 2147483647 h 416"/>
              <a:gd name="T4" fmla="*/ 0 w 380"/>
              <a:gd name="T5" fmla="*/ 2147483647 h 416"/>
              <a:gd name="T6" fmla="*/ 2147483647 w 380"/>
              <a:gd name="T7" fmla="*/ 2147483647 h 416"/>
              <a:gd name="T8" fmla="*/ 2147483647 w 380"/>
              <a:gd name="T9" fmla="*/ 2147483647 h 416"/>
              <a:gd name="T10" fmla="*/ 2147483647 w 380"/>
              <a:gd name="T11" fmla="*/ 2147483647 h 416"/>
              <a:gd name="T12" fmla="*/ 2147483647 w 380"/>
              <a:gd name="T13" fmla="*/ 2147483647 h 416"/>
              <a:gd name="T14" fmla="*/ 2147483647 w 380"/>
              <a:gd name="T15" fmla="*/ 2147483647 h 416"/>
              <a:gd name="T16" fmla="*/ 2147483647 w 380"/>
              <a:gd name="T17" fmla="*/ 2147483647 h 416"/>
              <a:gd name="T18" fmla="*/ 2147483647 w 380"/>
              <a:gd name="T19" fmla="*/ 2147483647 h 416"/>
              <a:gd name="T20" fmla="*/ 2147483647 w 380"/>
              <a:gd name="T21" fmla="*/ 2147483647 h 416"/>
              <a:gd name="T22" fmla="*/ 2147483647 w 380"/>
              <a:gd name="T23" fmla="*/ 2147483647 h 416"/>
              <a:gd name="T24" fmla="*/ 2147483647 w 380"/>
              <a:gd name="T25" fmla="*/ 2147483647 h 416"/>
              <a:gd name="T26" fmla="*/ 2147483647 w 380"/>
              <a:gd name="T27" fmla="*/ 2147483647 h 416"/>
              <a:gd name="T28" fmla="*/ 2147483647 w 380"/>
              <a:gd name="T29" fmla="*/ 2147483647 h 416"/>
              <a:gd name="T30" fmla="*/ 2147483647 w 380"/>
              <a:gd name="T31" fmla="*/ 2147483647 h 416"/>
              <a:gd name="T32" fmla="*/ 2147483647 w 380"/>
              <a:gd name="T33" fmla="*/ 0 h 416"/>
              <a:gd name="T34" fmla="*/ 2147483647 w 380"/>
              <a:gd name="T35" fmla="*/ 2147483647 h 416"/>
              <a:gd name="T36" fmla="*/ 2147483647 w 380"/>
              <a:gd name="T37" fmla="*/ 2147483647 h 416"/>
              <a:gd name="T38" fmla="*/ 2147483647 w 380"/>
              <a:gd name="T39" fmla="*/ 2147483647 h 416"/>
              <a:gd name="T40" fmla="*/ 2147483647 w 380"/>
              <a:gd name="T41" fmla="*/ 2147483647 h 41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80"/>
              <a:gd name="T64" fmla="*/ 0 h 416"/>
              <a:gd name="T65" fmla="*/ 380 w 380"/>
              <a:gd name="T66" fmla="*/ 416 h 41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80" h="416">
                <a:moveTo>
                  <a:pt x="39" y="217"/>
                </a:moveTo>
                <a:lnTo>
                  <a:pt x="10" y="208"/>
                </a:lnTo>
                <a:lnTo>
                  <a:pt x="0" y="274"/>
                </a:lnTo>
                <a:lnTo>
                  <a:pt x="10" y="344"/>
                </a:lnTo>
                <a:lnTo>
                  <a:pt x="65" y="391"/>
                </a:lnTo>
                <a:lnTo>
                  <a:pt x="78" y="415"/>
                </a:lnTo>
                <a:lnTo>
                  <a:pt x="147" y="391"/>
                </a:lnTo>
                <a:lnTo>
                  <a:pt x="230" y="335"/>
                </a:lnTo>
                <a:lnTo>
                  <a:pt x="254" y="213"/>
                </a:lnTo>
                <a:lnTo>
                  <a:pt x="308" y="181"/>
                </a:lnTo>
                <a:lnTo>
                  <a:pt x="337" y="107"/>
                </a:lnTo>
                <a:lnTo>
                  <a:pt x="379" y="86"/>
                </a:lnTo>
                <a:lnTo>
                  <a:pt x="324" y="76"/>
                </a:lnTo>
                <a:lnTo>
                  <a:pt x="228" y="130"/>
                </a:lnTo>
                <a:lnTo>
                  <a:pt x="214" y="78"/>
                </a:lnTo>
                <a:lnTo>
                  <a:pt x="131" y="83"/>
                </a:lnTo>
                <a:lnTo>
                  <a:pt x="112" y="0"/>
                </a:lnTo>
                <a:lnTo>
                  <a:pt x="91" y="22"/>
                </a:lnTo>
                <a:lnTo>
                  <a:pt x="97" y="141"/>
                </a:lnTo>
                <a:lnTo>
                  <a:pt x="60" y="151"/>
                </a:lnTo>
                <a:lnTo>
                  <a:pt x="39" y="217"/>
                </a:lnTo>
              </a:path>
            </a:pathLst>
          </a:custGeom>
          <a:solidFill>
            <a:srgbClr val="FFC000"/>
          </a:solidFill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92" name="Freeform 54"/>
          <p:cNvSpPr>
            <a:spLocks/>
          </p:cNvSpPr>
          <p:nvPr/>
        </p:nvSpPr>
        <p:spPr bwMode="auto">
          <a:xfrm>
            <a:off x="7961315" y="2501901"/>
            <a:ext cx="190500" cy="249239"/>
          </a:xfrm>
          <a:custGeom>
            <a:avLst/>
            <a:gdLst>
              <a:gd name="T0" fmla="*/ 0 w 108"/>
              <a:gd name="T1" fmla="*/ 2147483647 h 139"/>
              <a:gd name="T2" fmla="*/ 2147483647 w 108"/>
              <a:gd name="T3" fmla="*/ 0 h 139"/>
              <a:gd name="T4" fmla="*/ 2147483647 w 108"/>
              <a:gd name="T5" fmla="*/ 2147483647 h 139"/>
              <a:gd name="T6" fmla="*/ 2147483647 w 108"/>
              <a:gd name="T7" fmla="*/ 2147483647 h 139"/>
              <a:gd name="T8" fmla="*/ 2147483647 w 108"/>
              <a:gd name="T9" fmla="*/ 2147483647 h 139"/>
              <a:gd name="T10" fmla="*/ 2147483647 w 108"/>
              <a:gd name="T11" fmla="*/ 2147483647 h 139"/>
              <a:gd name="T12" fmla="*/ 2147483647 w 108"/>
              <a:gd name="T13" fmla="*/ 2147483647 h 139"/>
              <a:gd name="T14" fmla="*/ 0 w 108"/>
              <a:gd name="T15" fmla="*/ 2147483647 h 13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8"/>
              <a:gd name="T25" fmla="*/ 0 h 139"/>
              <a:gd name="T26" fmla="*/ 108 w 108"/>
              <a:gd name="T27" fmla="*/ 139 h 13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8" h="139">
                <a:moveTo>
                  <a:pt x="0" y="8"/>
                </a:moveTo>
                <a:lnTo>
                  <a:pt x="23" y="0"/>
                </a:lnTo>
                <a:lnTo>
                  <a:pt x="71" y="30"/>
                </a:lnTo>
                <a:lnTo>
                  <a:pt x="71" y="61"/>
                </a:lnTo>
                <a:lnTo>
                  <a:pt x="105" y="82"/>
                </a:lnTo>
                <a:lnTo>
                  <a:pt x="107" y="123"/>
                </a:lnTo>
                <a:lnTo>
                  <a:pt x="52" y="138"/>
                </a:lnTo>
                <a:lnTo>
                  <a:pt x="0" y="8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93" name="Freeform 55"/>
          <p:cNvSpPr>
            <a:spLocks/>
          </p:cNvSpPr>
          <p:nvPr/>
        </p:nvSpPr>
        <p:spPr bwMode="auto">
          <a:xfrm>
            <a:off x="7162375" y="2008577"/>
            <a:ext cx="904875" cy="630237"/>
          </a:xfrm>
          <a:custGeom>
            <a:avLst/>
            <a:gdLst>
              <a:gd name="T0" fmla="*/ 2147483647 w 515"/>
              <a:gd name="T1" fmla="*/ 2147483647 h 352"/>
              <a:gd name="T2" fmla="*/ 0 w 515"/>
              <a:gd name="T3" fmla="*/ 2147483647 h 352"/>
              <a:gd name="T4" fmla="*/ 2147483647 w 515"/>
              <a:gd name="T5" fmla="*/ 2147483647 h 352"/>
              <a:gd name="T6" fmla="*/ 2147483647 w 515"/>
              <a:gd name="T7" fmla="*/ 2147483647 h 352"/>
              <a:gd name="T8" fmla="*/ 2147483647 w 515"/>
              <a:gd name="T9" fmla="*/ 2147483647 h 352"/>
              <a:gd name="T10" fmla="*/ 2147483647 w 515"/>
              <a:gd name="T11" fmla="*/ 2147483647 h 352"/>
              <a:gd name="T12" fmla="*/ 2147483647 w 515"/>
              <a:gd name="T13" fmla="*/ 2147483647 h 352"/>
              <a:gd name="T14" fmla="*/ 2147483647 w 515"/>
              <a:gd name="T15" fmla="*/ 2147483647 h 352"/>
              <a:gd name="T16" fmla="*/ 2147483647 w 515"/>
              <a:gd name="T17" fmla="*/ 2147483647 h 352"/>
              <a:gd name="T18" fmla="*/ 2147483647 w 515"/>
              <a:gd name="T19" fmla="*/ 2147483647 h 352"/>
              <a:gd name="T20" fmla="*/ 2147483647 w 515"/>
              <a:gd name="T21" fmla="*/ 2147483647 h 352"/>
              <a:gd name="T22" fmla="*/ 2147483647 w 515"/>
              <a:gd name="T23" fmla="*/ 2147483647 h 352"/>
              <a:gd name="T24" fmla="*/ 2147483647 w 515"/>
              <a:gd name="T25" fmla="*/ 0 h 352"/>
              <a:gd name="T26" fmla="*/ 2147483647 w 515"/>
              <a:gd name="T27" fmla="*/ 2147483647 h 352"/>
              <a:gd name="T28" fmla="*/ 2147483647 w 515"/>
              <a:gd name="T29" fmla="*/ 2147483647 h 35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515"/>
              <a:gd name="T46" fmla="*/ 0 h 352"/>
              <a:gd name="T47" fmla="*/ 515 w 515"/>
              <a:gd name="T48" fmla="*/ 352 h 352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515" h="352">
                <a:moveTo>
                  <a:pt x="47" y="51"/>
                </a:moveTo>
                <a:lnTo>
                  <a:pt x="0" y="98"/>
                </a:lnTo>
                <a:lnTo>
                  <a:pt x="26" y="268"/>
                </a:lnTo>
                <a:lnTo>
                  <a:pt x="47" y="351"/>
                </a:lnTo>
                <a:lnTo>
                  <a:pt x="135" y="344"/>
                </a:lnTo>
                <a:lnTo>
                  <a:pt x="459" y="280"/>
                </a:lnTo>
                <a:lnTo>
                  <a:pt x="482" y="270"/>
                </a:lnTo>
                <a:lnTo>
                  <a:pt x="514" y="191"/>
                </a:lnTo>
                <a:lnTo>
                  <a:pt x="465" y="147"/>
                </a:lnTo>
                <a:lnTo>
                  <a:pt x="491" y="46"/>
                </a:lnTo>
                <a:lnTo>
                  <a:pt x="454" y="35"/>
                </a:lnTo>
                <a:lnTo>
                  <a:pt x="454" y="10"/>
                </a:lnTo>
                <a:lnTo>
                  <a:pt x="438" y="0"/>
                </a:lnTo>
                <a:lnTo>
                  <a:pt x="62" y="73"/>
                </a:lnTo>
                <a:lnTo>
                  <a:pt x="47" y="51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94" name="Freeform 56"/>
          <p:cNvSpPr>
            <a:spLocks/>
          </p:cNvSpPr>
          <p:nvPr/>
        </p:nvSpPr>
        <p:spPr bwMode="auto">
          <a:xfrm>
            <a:off x="7980363" y="2085977"/>
            <a:ext cx="239712" cy="503239"/>
          </a:xfrm>
          <a:custGeom>
            <a:avLst/>
            <a:gdLst>
              <a:gd name="T0" fmla="*/ 2147483647 w 137"/>
              <a:gd name="T1" fmla="*/ 2147483647 h 281"/>
              <a:gd name="T2" fmla="*/ 2147483647 w 137"/>
              <a:gd name="T3" fmla="*/ 0 h 281"/>
              <a:gd name="T4" fmla="*/ 2147483647 w 137"/>
              <a:gd name="T5" fmla="*/ 2147483647 h 281"/>
              <a:gd name="T6" fmla="*/ 2147483647 w 137"/>
              <a:gd name="T7" fmla="*/ 2147483647 h 281"/>
              <a:gd name="T8" fmla="*/ 2147483647 w 137"/>
              <a:gd name="T9" fmla="*/ 2147483647 h 281"/>
              <a:gd name="T10" fmla="*/ 2147483647 w 137"/>
              <a:gd name="T11" fmla="*/ 2147483647 h 281"/>
              <a:gd name="T12" fmla="*/ 2147483647 w 137"/>
              <a:gd name="T13" fmla="*/ 2147483647 h 281"/>
              <a:gd name="T14" fmla="*/ 2147483647 w 137"/>
              <a:gd name="T15" fmla="*/ 2147483647 h 281"/>
              <a:gd name="T16" fmla="*/ 2147483647 w 137"/>
              <a:gd name="T17" fmla="*/ 2147483647 h 281"/>
              <a:gd name="T18" fmla="*/ 2147483647 w 137"/>
              <a:gd name="T19" fmla="*/ 2147483647 h 281"/>
              <a:gd name="T20" fmla="*/ 2147483647 w 137"/>
              <a:gd name="T21" fmla="*/ 2147483647 h 281"/>
              <a:gd name="T22" fmla="*/ 0 w 137"/>
              <a:gd name="T23" fmla="*/ 2147483647 h 281"/>
              <a:gd name="T24" fmla="*/ 2147483647 w 137"/>
              <a:gd name="T25" fmla="*/ 2147483647 h 28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7"/>
              <a:gd name="T40" fmla="*/ 0 h 281"/>
              <a:gd name="T41" fmla="*/ 137 w 137"/>
              <a:gd name="T42" fmla="*/ 281 h 28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7" h="281">
                <a:moveTo>
                  <a:pt x="24" y="2"/>
                </a:moveTo>
                <a:lnTo>
                  <a:pt x="57" y="0"/>
                </a:lnTo>
                <a:lnTo>
                  <a:pt x="121" y="42"/>
                </a:lnTo>
                <a:lnTo>
                  <a:pt x="112" y="76"/>
                </a:lnTo>
                <a:lnTo>
                  <a:pt x="134" y="98"/>
                </a:lnTo>
                <a:lnTo>
                  <a:pt x="136" y="229"/>
                </a:lnTo>
                <a:lnTo>
                  <a:pt x="113" y="280"/>
                </a:lnTo>
                <a:lnTo>
                  <a:pt x="87" y="261"/>
                </a:lnTo>
                <a:lnTo>
                  <a:pt x="60" y="260"/>
                </a:lnTo>
                <a:lnTo>
                  <a:pt x="13" y="233"/>
                </a:lnTo>
                <a:lnTo>
                  <a:pt x="49" y="150"/>
                </a:lnTo>
                <a:lnTo>
                  <a:pt x="0" y="106"/>
                </a:lnTo>
                <a:lnTo>
                  <a:pt x="24" y="2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96" name="Freeform 58"/>
          <p:cNvSpPr>
            <a:spLocks/>
          </p:cNvSpPr>
          <p:nvPr/>
        </p:nvSpPr>
        <p:spPr bwMode="auto">
          <a:xfrm>
            <a:off x="8001000" y="1253050"/>
            <a:ext cx="266700" cy="523875"/>
          </a:xfrm>
          <a:custGeom>
            <a:avLst/>
            <a:gdLst>
              <a:gd name="T0" fmla="*/ 0 w 152"/>
              <a:gd name="T1" fmla="*/ 2147483647 h 292"/>
              <a:gd name="T2" fmla="*/ 2147483647 w 152"/>
              <a:gd name="T3" fmla="*/ 0 h 292"/>
              <a:gd name="T4" fmla="*/ 2147483647 w 152"/>
              <a:gd name="T5" fmla="*/ 2147483647 h 292"/>
              <a:gd name="T6" fmla="*/ 2147483647 w 152"/>
              <a:gd name="T7" fmla="*/ 2147483647 h 292"/>
              <a:gd name="T8" fmla="*/ 2147483647 w 152"/>
              <a:gd name="T9" fmla="*/ 2147483647 h 292"/>
              <a:gd name="T10" fmla="*/ 2147483647 w 152"/>
              <a:gd name="T11" fmla="*/ 2147483647 h 292"/>
              <a:gd name="T12" fmla="*/ 2147483647 w 152"/>
              <a:gd name="T13" fmla="*/ 2147483647 h 292"/>
              <a:gd name="T14" fmla="*/ 2147483647 w 152"/>
              <a:gd name="T15" fmla="*/ 2147483647 h 292"/>
              <a:gd name="T16" fmla="*/ 2147483647 w 152"/>
              <a:gd name="T17" fmla="*/ 2147483647 h 292"/>
              <a:gd name="T18" fmla="*/ 0 w 152"/>
              <a:gd name="T19" fmla="*/ 2147483647 h 29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2"/>
              <a:gd name="T31" fmla="*/ 0 h 292"/>
              <a:gd name="T32" fmla="*/ 152 w 152"/>
              <a:gd name="T33" fmla="*/ 292 h 29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2" h="292">
                <a:moveTo>
                  <a:pt x="0" y="30"/>
                </a:moveTo>
                <a:lnTo>
                  <a:pt x="110" y="0"/>
                </a:lnTo>
                <a:lnTo>
                  <a:pt x="151" y="80"/>
                </a:lnTo>
                <a:lnTo>
                  <a:pt x="130" y="100"/>
                </a:lnTo>
                <a:lnTo>
                  <a:pt x="138" y="276"/>
                </a:lnTo>
                <a:lnTo>
                  <a:pt x="75" y="291"/>
                </a:lnTo>
                <a:lnTo>
                  <a:pt x="44" y="218"/>
                </a:lnTo>
                <a:lnTo>
                  <a:pt x="42" y="132"/>
                </a:lnTo>
                <a:lnTo>
                  <a:pt x="15" y="107"/>
                </a:lnTo>
                <a:lnTo>
                  <a:pt x="0" y="30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97" name="Freeform 59"/>
          <p:cNvSpPr>
            <a:spLocks/>
          </p:cNvSpPr>
          <p:nvPr/>
        </p:nvSpPr>
        <p:spPr bwMode="auto">
          <a:xfrm>
            <a:off x="8142292" y="1660526"/>
            <a:ext cx="568325" cy="274639"/>
          </a:xfrm>
          <a:custGeom>
            <a:avLst/>
            <a:gdLst>
              <a:gd name="T0" fmla="*/ 0 w 323"/>
              <a:gd name="T1" fmla="*/ 2147483647 h 153"/>
              <a:gd name="T2" fmla="*/ 2147483647 w 323"/>
              <a:gd name="T3" fmla="*/ 2147483647 h 153"/>
              <a:gd name="T4" fmla="*/ 2147483647 w 323"/>
              <a:gd name="T5" fmla="*/ 2147483647 h 153"/>
              <a:gd name="T6" fmla="*/ 2147483647 w 323"/>
              <a:gd name="T7" fmla="*/ 0 h 153"/>
              <a:gd name="T8" fmla="*/ 2147483647 w 323"/>
              <a:gd name="T9" fmla="*/ 2147483647 h 153"/>
              <a:gd name="T10" fmla="*/ 2147483647 w 323"/>
              <a:gd name="T11" fmla="*/ 2147483647 h 153"/>
              <a:gd name="T12" fmla="*/ 2147483647 w 323"/>
              <a:gd name="T13" fmla="*/ 2147483647 h 153"/>
              <a:gd name="T14" fmla="*/ 2147483647 w 323"/>
              <a:gd name="T15" fmla="*/ 2147483647 h 153"/>
              <a:gd name="T16" fmla="*/ 2147483647 w 323"/>
              <a:gd name="T17" fmla="*/ 2147483647 h 153"/>
              <a:gd name="T18" fmla="*/ 2147483647 w 323"/>
              <a:gd name="T19" fmla="*/ 2147483647 h 153"/>
              <a:gd name="T20" fmla="*/ 2147483647 w 323"/>
              <a:gd name="T21" fmla="*/ 2147483647 h 153"/>
              <a:gd name="T22" fmla="*/ 2147483647 w 323"/>
              <a:gd name="T23" fmla="*/ 2147483647 h 153"/>
              <a:gd name="T24" fmla="*/ 2147483647 w 323"/>
              <a:gd name="T25" fmla="*/ 2147483647 h 153"/>
              <a:gd name="T26" fmla="*/ 2147483647 w 323"/>
              <a:gd name="T27" fmla="*/ 2147483647 h 153"/>
              <a:gd name="T28" fmla="*/ 2147483647 w 323"/>
              <a:gd name="T29" fmla="*/ 2147483647 h 153"/>
              <a:gd name="T30" fmla="*/ 2147483647 w 323"/>
              <a:gd name="T31" fmla="*/ 2147483647 h 153"/>
              <a:gd name="T32" fmla="*/ 2147483647 w 323"/>
              <a:gd name="T33" fmla="*/ 2147483647 h 153"/>
              <a:gd name="T34" fmla="*/ 2147483647 w 323"/>
              <a:gd name="T35" fmla="*/ 2147483647 h 153"/>
              <a:gd name="T36" fmla="*/ 2147483647 w 323"/>
              <a:gd name="T37" fmla="*/ 2147483647 h 153"/>
              <a:gd name="T38" fmla="*/ 0 w 323"/>
              <a:gd name="T39" fmla="*/ 2147483647 h 15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323"/>
              <a:gd name="T61" fmla="*/ 0 h 153"/>
              <a:gd name="T62" fmla="*/ 323 w 323"/>
              <a:gd name="T63" fmla="*/ 153 h 15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323" h="153">
                <a:moveTo>
                  <a:pt x="0" y="61"/>
                </a:moveTo>
                <a:lnTo>
                  <a:pt x="164" y="19"/>
                </a:lnTo>
                <a:lnTo>
                  <a:pt x="184" y="20"/>
                </a:lnTo>
                <a:lnTo>
                  <a:pt x="203" y="0"/>
                </a:lnTo>
                <a:lnTo>
                  <a:pt x="220" y="10"/>
                </a:lnTo>
                <a:lnTo>
                  <a:pt x="200" y="54"/>
                </a:lnTo>
                <a:lnTo>
                  <a:pt x="234" y="51"/>
                </a:lnTo>
                <a:lnTo>
                  <a:pt x="254" y="84"/>
                </a:lnTo>
                <a:lnTo>
                  <a:pt x="276" y="88"/>
                </a:lnTo>
                <a:lnTo>
                  <a:pt x="293" y="83"/>
                </a:lnTo>
                <a:lnTo>
                  <a:pt x="293" y="64"/>
                </a:lnTo>
                <a:lnTo>
                  <a:pt x="265" y="41"/>
                </a:lnTo>
                <a:lnTo>
                  <a:pt x="286" y="39"/>
                </a:lnTo>
                <a:lnTo>
                  <a:pt x="322" y="90"/>
                </a:lnTo>
                <a:lnTo>
                  <a:pt x="288" y="120"/>
                </a:lnTo>
                <a:lnTo>
                  <a:pt x="249" y="105"/>
                </a:lnTo>
                <a:lnTo>
                  <a:pt x="224" y="142"/>
                </a:lnTo>
                <a:lnTo>
                  <a:pt x="176" y="105"/>
                </a:lnTo>
                <a:lnTo>
                  <a:pt x="13" y="152"/>
                </a:lnTo>
                <a:lnTo>
                  <a:pt x="0" y="61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98" name="Freeform 60"/>
          <p:cNvSpPr>
            <a:spLocks/>
          </p:cNvSpPr>
          <p:nvPr/>
        </p:nvSpPr>
        <p:spPr bwMode="auto">
          <a:xfrm>
            <a:off x="8162930" y="1866904"/>
            <a:ext cx="296863" cy="238125"/>
          </a:xfrm>
          <a:custGeom>
            <a:avLst/>
            <a:gdLst>
              <a:gd name="T0" fmla="*/ 0 w 169"/>
              <a:gd name="T1" fmla="*/ 2147483647 h 133"/>
              <a:gd name="T2" fmla="*/ 2147483647 w 169"/>
              <a:gd name="T3" fmla="*/ 0 h 133"/>
              <a:gd name="T4" fmla="*/ 2147483647 w 169"/>
              <a:gd name="T5" fmla="*/ 2147483647 h 133"/>
              <a:gd name="T6" fmla="*/ 2147483647 w 169"/>
              <a:gd name="T7" fmla="*/ 2147483647 h 133"/>
              <a:gd name="T8" fmla="*/ 2147483647 w 169"/>
              <a:gd name="T9" fmla="*/ 2147483647 h 133"/>
              <a:gd name="T10" fmla="*/ 2147483647 w 169"/>
              <a:gd name="T11" fmla="*/ 2147483647 h 133"/>
              <a:gd name="T12" fmla="*/ 2147483647 w 169"/>
              <a:gd name="T13" fmla="*/ 2147483647 h 133"/>
              <a:gd name="T14" fmla="*/ 0 w 169"/>
              <a:gd name="T15" fmla="*/ 2147483647 h 1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69"/>
              <a:gd name="T25" fmla="*/ 0 h 133"/>
              <a:gd name="T26" fmla="*/ 169 w 169"/>
              <a:gd name="T27" fmla="*/ 133 h 13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69" h="133">
                <a:moveTo>
                  <a:pt x="0" y="33"/>
                </a:moveTo>
                <a:lnTo>
                  <a:pt x="129" y="0"/>
                </a:lnTo>
                <a:lnTo>
                  <a:pt x="168" y="60"/>
                </a:lnTo>
                <a:lnTo>
                  <a:pt x="145" y="87"/>
                </a:lnTo>
                <a:lnTo>
                  <a:pt x="104" y="77"/>
                </a:lnTo>
                <a:lnTo>
                  <a:pt x="41" y="132"/>
                </a:lnTo>
                <a:lnTo>
                  <a:pt x="7" y="104"/>
                </a:lnTo>
                <a:lnTo>
                  <a:pt x="0" y="33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99" name="Freeform 61"/>
          <p:cNvSpPr>
            <a:spLocks/>
          </p:cNvSpPr>
          <p:nvPr/>
        </p:nvSpPr>
        <p:spPr bwMode="auto">
          <a:xfrm>
            <a:off x="8229604" y="2057403"/>
            <a:ext cx="290513" cy="184151"/>
          </a:xfrm>
          <a:custGeom>
            <a:avLst/>
            <a:gdLst>
              <a:gd name="T0" fmla="*/ 0 w 166"/>
              <a:gd name="T1" fmla="*/ 2147483647 h 103"/>
              <a:gd name="T2" fmla="*/ 2147483647 w 166"/>
              <a:gd name="T3" fmla="*/ 2147483647 h 103"/>
              <a:gd name="T4" fmla="*/ 2147483647 w 166"/>
              <a:gd name="T5" fmla="*/ 0 h 103"/>
              <a:gd name="T6" fmla="*/ 2147483647 w 166"/>
              <a:gd name="T7" fmla="*/ 2147483647 h 103"/>
              <a:gd name="T8" fmla="*/ 2147483647 w 166"/>
              <a:gd name="T9" fmla="*/ 2147483647 h 103"/>
              <a:gd name="T10" fmla="*/ 2147483647 w 166"/>
              <a:gd name="T11" fmla="*/ 2147483647 h 103"/>
              <a:gd name="T12" fmla="*/ 2147483647 w 166"/>
              <a:gd name="T13" fmla="*/ 2147483647 h 103"/>
              <a:gd name="T14" fmla="*/ 0 w 166"/>
              <a:gd name="T15" fmla="*/ 2147483647 h 10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66"/>
              <a:gd name="T25" fmla="*/ 0 h 103"/>
              <a:gd name="T26" fmla="*/ 166 w 166"/>
              <a:gd name="T27" fmla="*/ 103 h 10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66" h="103">
                <a:moveTo>
                  <a:pt x="0" y="75"/>
                </a:moveTo>
                <a:lnTo>
                  <a:pt x="68" y="42"/>
                </a:lnTo>
                <a:lnTo>
                  <a:pt x="134" y="0"/>
                </a:lnTo>
                <a:lnTo>
                  <a:pt x="146" y="2"/>
                </a:lnTo>
                <a:lnTo>
                  <a:pt x="165" y="3"/>
                </a:lnTo>
                <a:lnTo>
                  <a:pt x="100" y="57"/>
                </a:lnTo>
                <a:lnTo>
                  <a:pt x="19" y="102"/>
                </a:lnTo>
                <a:lnTo>
                  <a:pt x="0" y="75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100" name="Freeform 62"/>
          <p:cNvSpPr>
            <a:spLocks/>
          </p:cNvSpPr>
          <p:nvPr/>
        </p:nvSpPr>
        <p:spPr bwMode="auto">
          <a:xfrm>
            <a:off x="8182667" y="1152392"/>
            <a:ext cx="314325" cy="590551"/>
          </a:xfrm>
          <a:custGeom>
            <a:avLst/>
            <a:gdLst>
              <a:gd name="T0" fmla="*/ 2147483647 w 179"/>
              <a:gd name="T1" fmla="*/ 0 h 329"/>
              <a:gd name="T2" fmla="*/ 0 w 179"/>
              <a:gd name="T3" fmla="*/ 2147483647 h 329"/>
              <a:gd name="T4" fmla="*/ 2147483647 w 179"/>
              <a:gd name="T5" fmla="*/ 2147483647 h 329"/>
              <a:gd name="T6" fmla="*/ 2147483647 w 179"/>
              <a:gd name="T7" fmla="*/ 2147483647 h 329"/>
              <a:gd name="T8" fmla="*/ 2147483647 w 179"/>
              <a:gd name="T9" fmla="*/ 2147483647 h 329"/>
              <a:gd name="T10" fmla="*/ 2147483647 w 179"/>
              <a:gd name="T11" fmla="*/ 2147483647 h 329"/>
              <a:gd name="T12" fmla="*/ 2147483647 w 179"/>
              <a:gd name="T13" fmla="*/ 2147483647 h 329"/>
              <a:gd name="T14" fmla="*/ 2147483647 w 179"/>
              <a:gd name="T15" fmla="*/ 2147483647 h 329"/>
              <a:gd name="T16" fmla="*/ 2147483647 w 179"/>
              <a:gd name="T17" fmla="*/ 2147483647 h 329"/>
              <a:gd name="T18" fmla="*/ 2147483647 w 179"/>
              <a:gd name="T19" fmla="*/ 2147483647 h 329"/>
              <a:gd name="T20" fmla="*/ 2147483647 w 179"/>
              <a:gd name="T21" fmla="*/ 2147483647 h 329"/>
              <a:gd name="T22" fmla="*/ 2147483647 w 179"/>
              <a:gd name="T23" fmla="*/ 2147483647 h 329"/>
              <a:gd name="T24" fmla="*/ 2147483647 w 179"/>
              <a:gd name="T25" fmla="*/ 0 h 32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9"/>
              <a:gd name="T40" fmla="*/ 0 h 329"/>
              <a:gd name="T41" fmla="*/ 179 w 179"/>
              <a:gd name="T42" fmla="*/ 329 h 32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9" h="329">
                <a:moveTo>
                  <a:pt x="38" y="0"/>
                </a:moveTo>
                <a:lnTo>
                  <a:pt x="0" y="57"/>
                </a:lnTo>
                <a:lnTo>
                  <a:pt x="41" y="134"/>
                </a:lnTo>
                <a:lnTo>
                  <a:pt x="16" y="154"/>
                </a:lnTo>
                <a:lnTo>
                  <a:pt x="26" y="328"/>
                </a:lnTo>
                <a:lnTo>
                  <a:pt x="126" y="303"/>
                </a:lnTo>
                <a:lnTo>
                  <a:pt x="152" y="303"/>
                </a:lnTo>
                <a:lnTo>
                  <a:pt x="167" y="284"/>
                </a:lnTo>
                <a:lnTo>
                  <a:pt x="167" y="252"/>
                </a:lnTo>
                <a:lnTo>
                  <a:pt x="178" y="232"/>
                </a:lnTo>
                <a:lnTo>
                  <a:pt x="122" y="206"/>
                </a:lnTo>
                <a:lnTo>
                  <a:pt x="51" y="15"/>
                </a:lnTo>
                <a:lnTo>
                  <a:pt x="38" y="0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101" name="Freeform 63"/>
          <p:cNvSpPr>
            <a:spLocks/>
          </p:cNvSpPr>
          <p:nvPr/>
        </p:nvSpPr>
        <p:spPr bwMode="auto">
          <a:xfrm>
            <a:off x="8389942" y="1843093"/>
            <a:ext cx="147637" cy="134937"/>
          </a:xfrm>
          <a:custGeom>
            <a:avLst/>
            <a:gdLst>
              <a:gd name="T0" fmla="*/ 0 w 84"/>
              <a:gd name="T1" fmla="*/ 2147483647 h 75"/>
              <a:gd name="T2" fmla="*/ 2147483647 w 84"/>
              <a:gd name="T3" fmla="*/ 0 h 75"/>
              <a:gd name="T4" fmla="*/ 2147483647 w 84"/>
              <a:gd name="T5" fmla="*/ 2147483647 h 75"/>
              <a:gd name="T6" fmla="*/ 2147483647 w 84"/>
              <a:gd name="T7" fmla="*/ 2147483647 h 75"/>
              <a:gd name="T8" fmla="*/ 2147483647 w 84"/>
              <a:gd name="T9" fmla="*/ 2147483647 h 75"/>
              <a:gd name="T10" fmla="*/ 2147483647 w 84"/>
              <a:gd name="T11" fmla="*/ 2147483647 h 75"/>
              <a:gd name="T12" fmla="*/ 0 w 84"/>
              <a:gd name="T13" fmla="*/ 2147483647 h 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4"/>
              <a:gd name="T22" fmla="*/ 0 h 75"/>
              <a:gd name="T23" fmla="*/ 84 w 84"/>
              <a:gd name="T24" fmla="*/ 75 h 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4" h="75">
                <a:moveTo>
                  <a:pt x="0" y="12"/>
                </a:moveTo>
                <a:lnTo>
                  <a:pt x="35" y="0"/>
                </a:lnTo>
                <a:lnTo>
                  <a:pt x="83" y="38"/>
                </a:lnTo>
                <a:lnTo>
                  <a:pt x="73" y="48"/>
                </a:lnTo>
                <a:lnTo>
                  <a:pt x="49" y="48"/>
                </a:lnTo>
                <a:lnTo>
                  <a:pt x="38" y="74"/>
                </a:lnTo>
                <a:lnTo>
                  <a:pt x="0" y="12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102" name="Freeform 64"/>
          <p:cNvSpPr>
            <a:spLocks/>
          </p:cNvSpPr>
          <p:nvPr/>
        </p:nvSpPr>
        <p:spPr bwMode="auto">
          <a:xfrm>
            <a:off x="8072441" y="2840039"/>
            <a:ext cx="80962" cy="146051"/>
          </a:xfrm>
          <a:custGeom>
            <a:avLst/>
            <a:gdLst>
              <a:gd name="T0" fmla="*/ 0 w 46"/>
              <a:gd name="T1" fmla="*/ 2147483647 h 82"/>
              <a:gd name="T2" fmla="*/ 2147483647 w 46"/>
              <a:gd name="T3" fmla="*/ 0 h 82"/>
              <a:gd name="T4" fmla="*/ 2147483647 w 46"/>
              <a:gd name="T5" fmla="*/ 2147483647 h 82"/>
              <a:gd name="T6" fmla="*/ 2147483647 w 46"/>
              <a:gd name="T7" fmla="*/ 2147483647 h 82"/>
              <a:gd name="T8" fmla="*/ 0 w 46"/>
              <a:gd name="T9" fmla="*/ 2147483647 h 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"/>
              <a:gd name="T16" fmla="*/ 0 h 82"/>
              <a:gd name="T17" fmla="*/ 46 w 46"/>
              <a:gd name="T18" fmla="*/ 82 h 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" h="82">
                <a:moveTo>
                  <a:pt x="0" y="7"/>
                </a:moveTo>
                <a:lnTo>
                  <a:pt x="45" y="0"/>
                </a:lnTo>
                <a:lnTo>
                  <a:pt x="19" y="81"/>
                </a:lnTo>
                <a:lnTo>
                  <a:pt x="2" y="79"/>
                </a:lnTo>
                <a:lnTo>
                  <a:pt x="0" y="7"/>
                </a:lnTo>
              </a:path>
            </a:pathLst>
          </a:custGeom>
          <a:solidFill>
            <a:srgbClr val="FFC0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lIns="91395" tIns="45698" rIns="91395" bIns="45698"/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106" name="Rectangle 71"/>
          <p:cNvSpPr>
            <a:spLocks noChangeArrowheads="1"/>
          </p:cNvSpPr>
          <p:nvPr/>
        </p:nvSpPr>
        <p:spPr bwMode="auto">
          <a:xfrm>
            <a:off x="4346034" y="3657602"/>
            <a:ext cx="778971" cy="339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OKLAHOMA</a:t>
            </a:r>
          </a:p>
          <a:p>
            <a:r>
              <a:rPr lang="en-US" u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Tinley Carlile</a:t>
            </a:r>
          </a:p>
        </p:txBody>
      </p:sp>
      <p:sp>
        <p:nvSpPr>
          <p:cNvPr id="2110" name="Rectangle 79"/>
          <p:cNvSpPr>
            <a:spLocks noChangeArrowheads="1"/>
          </p:cNvSpPr>
          <p:nvPr/>
        </p:nvSpPr>
        <p:spPr bwMode="auto">
          <a:xfrm>
            <a:off x="6186824" y="1850558"/>
            <a:ext cx="699135" cy="30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Dru </a:t>
            </a:r>
            <a:r>
              <a:rPr lang="en-US" sz="700" u="none" dirty="0" err="1">
                <a:solidFill>
                  <a:schemeClr val="tx1"/>
                </a:solidFill>
                <a:latin typeface="Arial" charset="0"/>
              </a:rPr>
              <a:t>Strohmenger</a:t>
            </a:r>
            <a:endParaRPr lang="en-US" sz="700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15" name="Rectangle 99"/>
          <p:cNvSpPr>
            <a:spLocks noChangeArrowheads="1"/>
          </p:cNvSpPr>
          <p:nvPr/>
        </p:nvSpPr>
        <p:spPr bwMode="auto">
          <a:xfrm>
            <a:off x="8275092" y="3594272"/>
            <a:ext cx="839011" cy="462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BALTIMORE, MD / DE/ DC/ VA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Susan Distin</a:t>
            </a:r>
          </a:p>
        </p:txBody>
      </p:sp>
      <p:sp>
        <p:nvSpPr>
          <p:cNvPr id="2116" name="Rectangle 101"/>
          <p:cNvSpPr>
            <a:spLocks noChangeArrowheads="1"/>
          </p:cNvSpPr>
          <p:nvPr/>
        </p:nvSpPr>
        <p:spPr bwMode="auto">
          <a:xfrm>
            <a:off x="7094497" y="3615308"/>
            <a:ext cx="772685" cy="431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700" b="1" u="none" dirty="0">
                <a:solidFill>
                  <a:schemeClr val="tx1"/>
                </a:solidFill>
              </a:rPr>
              <a:t>SOUTH CAROLINA</a:t>
            </a:r>
          </a:p>
        </p:txBody>
      </p:sp>
      <p:sp>
        <p:nvSpPr>
          <p:cNvPr id="2117" name="Rectangle 103"/>
          <p:cNvSpPr>
            <a:spLocks noChangeArrowheads="1"/>
          </p:cNvSpPr>
          <p:nvPr/>
        </p:nvSpPr>
        <p:spPr bwMode="auto">
          <a:xfrm>
            <a:off x="6849870" y="4206828"/>
            <a:ext cx="577769" cy="323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sz="750" u="none" dirty="0">
                <a:solidFill>
                  <a:schemeClr val="tx1"/>
                </a:solidFill>
                <a:latin typeface="Arial" charset="0"/>
              </a:rPr>
              <a:t>Todd Linsley</a:t>
            </a:r>
          </a:p>
        </p:txBody>
      </p:sp>
      <p:sp>
        <p:nvSpPr>
          <p:cNvPr id="2118" name="Rectangle 104"/>
          <p:cNvSpPr>
            <a:spLocks noChangeArrowheads="1"/>
          </p:cNvSpPr>
          <p:nvPr/>
        </p:nvSpPr>
        <p:spPr bwMode="auto">
          <a:xfrm>
            <a:off x="6284300" y="4224041"/>
            <a:ext cx="555715" cy="339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Elaine Shimer</a:t>
            </a:r>
          </a:p>
        </p:txBody>
      </p:sp>
      <p:sp>
        <p:nvSpPr>
          <p:cNvPr id="2119" name="Rectangle 107"/>
          <p:cNvSpPr>
            <a:spLocks noChangeArrowheads="1"/>
          </p:cNvSpPr>
          <p:nvPr/>
        </p:nvSpPr>
        <p:spPr bwMode="auto">
          <a:xfrm>
            <a:off x="5202968" y="3749168"/>
            <a:ext cx="732484" cy="323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ARKANSAS</a:t>
            </a:r>
          </a:p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Casey Ashley</a:t>
            </a:r>
          </a:p>
        </p:txBody>
      </p:sp>
      <p:sp>
        <p:nvSpPr>
          <p:cNvPr id="2120" name="Rectangle 121"/>
          <p:cNvSpPr>
            <a:spLocks noChangeArrowheads="1"/>
          </p:cNvSpPr>
          <p:nvPr/>
        </p:nvSpPr>
        <p:spPr bwMode="auto">
          <a:xfrm>
            <a:off x="3053818" y="2998792"/>
            <a:ext cx="942477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Danny </a:t>
            </a:r>
            <a:r>
              <a:rPr lang="en-US" u="none" dirty="0" err="1">
                <a:solidFill>
                  <a:schemeClr val="tx1"/>
                </a:solidFill>
                <a:latin typeface="Arial" charset="0"/>
              </a:rPr>
              <a:t>Bleizeffer</a:t>
            </a:r>
            <a:endParaRPr lang="en-US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21" name="Rectangle 122"/>
          <p:cNvSpPr>
            <a:spLocks noChangeArrowheads="1"/>
          </p:cNvSpPr>
          <p:nvPr/>
        </p:nvSpPr>
        <p:spPr bwMode="auto">
          <a:xfrm>
            <a:off x="1871316" y="1748724"/>
            <a:ext cx="641157" cy="523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sz="700" b="1" u="none" dirty="0">
                <a:solidFill>
                  <a:schemeClr val="tx1"/>
                </a:solidFill>
              </a:rPr>
              <a:t>WEST IDAHO</a:t>
            </a:r>
            <a:endParaRPr lang="en-US" sz="700" b="1" u="none" dirty="0">
              <a:solidFill>
                <a:schemeClr val="tx1"/>
              </a:solidFill>
              <a:latin typeface="Arial" charset="0"/>
            </a:endParaRPr>
          </a:p>
          <a:p>
            <a:r>
              <a:rPr lang="en-US" sz="700" b="1" u="none" dirty="0">
                <a:solidFill>
                  <a:schemeClr val="tx1"/>
                </a:solidFill>
                <a:latin typeface="Arial" charset="0"/>
              </a:rPr>
              <a:t>Julia</a:t>
            </a:r>
          </a:p>
          <a:p>
            <a:r>
              <a:rPr lang="en-US" sz="700" b="1" u="none" dirty="0">
                <a:solidFill>
                  <a:schemeClr val="tx1"/>
                </a:solidFill>
                <a:latin typeface="Arial" charset="0"/>
              </a:rPr>
              <a:t>Lipscomb</a:t>
            </a:r>
            <a:endParaRPr lang="en-US" sz="700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22" name="Rectangle 123"/>
          <p:cNvSpPr>
            <a:spLocks noChangeArrowheads="1"/>
          </p:cNvSpPr>
          <p:nvPr/>
        </p:nvSpPr>
        <p:spPr bwMode="auto">
          <a:xfrm>
            <a:off x="2217095" y="2859357"/>
            <a:ext cx="831937" cy="339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Danny </a:t>
            </a:r>
            <a:r>
              <a:rPr lang="en-US" u="none" dirty="0" err="1">
                <a:solidFill>
                  <a:schemeClr val="tx1"/>
                </a:solidFill>
                <a:latin typeface="Arial" charset="0"/>
              </a:rPr>
              <a:t>Bleizeffer</a:t>
            </a:r>
            <a:endParaRPr lang="en-US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23" name="Rectangle 124"/>
          <p:cNvSpPr>
            <a:spLocks noChangeArrowheads="1"/>
          </p:cNvSpPr>
          <p:nvPr/>
        </p:nvSpPr>
        <p:spPr bwMode="auto">
          <a:xfrm>
            <a:off x="967409" y="1752604"/>
            <a:ext cx="867136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Julia Lipscomb</a:t>
            </a:r>
          </a:p>
        </p:txBody>
      </p:sp>
      <p:sp>
        <p:nvSpPr>
          <p:cNvPr id="2124" name="Rectangle 125"/>
          <p:cNvSpPr>
            <a:spLocks noChangeArrowheads="1"/>
          </p:cNvSpPr>
          <p:nvPr/>
        </p:nvSpPr>
        <p:spPr bwMode="auto">
          <a:xfrm>
            <a:off x="1272210" y="1066804"/>
            <a:ext cx="867136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Julia Lipscomb</a:t>
            </a:r>
          </a:p>
        </p:txBody>
      </p:sp>
      <p:sp>
        <p:nvSpPr>
          <p:cNvPr id="2125" name="Rectangle 126"/>
          <p:cNvSpPr>
            <a:spLocks noChangeArrowheads="1"/>
          </p:cNvSpPr>
          <p:nvPr/>
        </p:nvSpPr>
        <p:spPr bwMode="auto">
          <a:xfrm>
            <a:off x="2241584" y="941177"/>
            <a:ext cx="895990" cy="462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WEST MONTANA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Julia Lipscomb</a:t>
            </a:r>
          </a:p>
          <a:p>
            <a:endParaRPr lang="en-US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26" name="Rectangle 128"/>
          <p:cNvSpPr>
            <a:spLocks noChangeArrowheads="1"/>
          </p:cNvSpPr>
          <p:nvPr/>
        </p:nvSpPr>
        <p:spPr bwMode="auto">
          <a:xfrm>
            <a:off x="1572835" y="2696743"/>
            <a:ext cx="541727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NEVADA</a:t>
            </a:r>
          </a:p>
        </p:txBody>
      </p:sp>
      <p:sp>
        <p:nvSpPr>
          <p:cNvPr id="2127" name="Rectangle 129"/>
          <p:cNvSpPr>
            <a:spLocks noChangeArrowheads="1"/>
          </p:cNvSpPr>
          <p:nvPr/>
        </p:nvSpPr>
        <p:spPr bwMode="auto">
          <a:xfrm>
            <a:off x="2268206" y="3622678"/>
            <a:ext cx="570581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ARIZONA</a:t>
            </a:r>
          </a:p>
        </p:txBody>
      </p:sp>
      <p:sp>
        <p:nvSpPr>
          <p:cNvPr id="2128" name="Rectangle 130"/>
          <p:cNvSpPr>
            <a:spLocks noChangeArrowheads="1"/>
          </p:cNvSpPr>
          <p:nvPr/>
        </p:nvSpPr>
        <p:spPr bwMode="auto">
          <a:xfrm>
            <a:off x="2982555" y="3638553"/>
            <a:ext cx="740498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NEW MEXICO</a:t>
            </a:r>
          </a:p>
        </p:txBody>
      </p:sp>
      <p:sp>
        <p:nvSpPr>
          <p:cNvPr id="2129" name="Rectangle 131"/>
          <p:cNvSpPr>
            <a:spLocks noChangeArrowheads="1"/>
          </p:cNvSpPr>
          <p:nvPr/>
        </p:nvSpPr>
        <p:spPr bwMode="auto">
          <a:xfrm>
            <a:off x="4114800" y="4508363"/>
            <a:ext cx="466385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TEXAS</a:t>
            </a:r>
          </a:p>
        </p:txBody>
      </p:sp>
      <p:sp>
        <p:nvSpPr>
          <p:cNvPr id="2130" name="Rectangle 133"/>
          <p:cNvSpPr>
            <a:spLocks noChangeArrowheads="1"/>
          </p:cNvSpPr>
          <p:nvPr/>
        </p:nvSpPr>
        <p:spPr bwMode="auto">
          <a:xfrm>
            <a:off x="5254689" y="4418406"/>
            <a:ext cx="650731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LOUISIANA</a:t>
            </a:r>
          </a:p>
        </p:txBody>
      </p:sp>
      <p:sp>
        <p:nvSpPr>
          <p:cNvPr id="2131" name="Rectangle 134"/>
          <p:cNvSpPr>
            <a:spLocks noChangeArrowheads="1"/>
          </p:cNvSpPr>
          <p:nvPr/>
        </p:nvSpPr>
        <p:spPr bwMode="auto">
          <a:xfrm>
            <a:off x="5710508" y="4067529"/>
            <a:ext cx="628288" cy="200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sz="700" b="1" u="none" dirty="0">
                <a:solidFill>
                  <a:schemeClr val="tx1"/>
                </a:solidFill>
              </a:rPr>
              <a:t>MISSISSIPPI</a:t>
            </a:r>
          </a:p>
        </p:txBody>
      </p:sp>
      <p:sp>
        <p:nvSpPr>
          <p:cNvPr id="2132" name="Rectangle 135"/>
          <p:cNvSpPr>
            <a:spLocks noChangeArrowheads="1"/>
          </p:cNvSpPr>
          <p:nvPr/>
        </p:nvSpPr>
        <p:spPr bwMode="auto">
          <a:xfrm>
            <a:off x="6199861" y="3974796"/>
            <a:ext cx="635041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ALABAMA</a:t>
            </a:r>
          </a:p>
        </p:txBody>
      </p:sp>
      <p:sp>
        <p:nvSpPr>
          <p:cNvPr id="2133" name="Rectangle 136"/>
          <p:cNvSpPr>
            <a:spLocks noChangeArrowheads="1"/>
          </p:cNvSpPr>
          <p:nvPr/>
        </p:nvSpPr>
        <p:spPr bwMode="auto">
          <a:xfrm>
            <a:off x="6781800" y="4051163"/>
            <a:ext cx="580198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GEORGIA</a:t>
            </a:r>
          </a:p>
        </p:txBody>
      </p:sp>
      <p:sp>
        <p:nvSpPr>
          <p:cNvPr id="2134" name="Rectangle 137"/>
          <p:cNvSpPr>
            <a:spLocks noChangeArrowheads="1"/>
          </p:cNvSpPr>
          <p:nvPr/>
        </p:nvSpPr>
        <p:spPr bwMode="auto">
          <a:xfrm>
            <a:off x="6227220" y="3482534"/>
            <a:ext cx="639510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TENNESEE</a:t>
            </a:r>
          </a:p>
        </p:txBody>
      </p:sp>
      <p:sp>
        <p:nvSpPr>
          <p:cNvPr id="2135" name="Rectangle 138"/>
          <p:cNvSpPr>
            <a:spLocks noChangeArrowheads="1"/>
          </p:cNvSpPr>
          <p:nvPr/>
        </p:nvSpPr>
        <p:spPr bwMode="auto">
          <a:xfrm>
            <a:off x="7125408" y="3337194"/>
            <a:ext cx="955301" cy="323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NORTH CAROLINA</a:t>
            </a:r>
          </a:p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Dave Szvetecz </a:t>
            </a:r>
          </a:p>
        </p:txBody>
      </p:sp>
      <p:sp>
        <p:nvSpPr>
          <p:cNvPr id="2136" name="Rectangle 139"/>
          <p:cNvSpPr>
            <a:spLocks noChangeArrowheads="1"/>
          </p:cNvSpPr>
          <p:nvPr/>
        </p:nvSpPr>
        <p:spPr bwMode="auto">
          <a:xfrm>
            <a:off x="7287637" y="4953000"/>
            <a:ext cx="560963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FLORIDA</a:t>
            </a:r>
          </a:p>
        </p:txBody>
      </p:sp>
      <p:sp>
        <p:nvSpPr>
          <p:cNvPr id="2137" name="Rectangle 140"/>
          <p:cNvSpPr>
            <a:spLocks noChangeArrowheads="1"/>
          </p:cNvSpPr>
          <p:nvPr/>
        </p:nvSpPr>
        <p:spPr bwMode="auto">
          <a:xfrm>
            <a:off x="2691976" y="1261928"/>
            <a:ext cx="617068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MONTANA</a:t>
            </a:r>
          </a:p>
        </p:txBody>
      </p:sp>
      <p:sp>
        <p:nvSpPr>
          <p:cNvPr id="2138" name="Rectangle 141"/>
          <p:cNvSpPr>
            <a:spLocks noChangeArrowheads="1"/>
          </p:cNvSpPr>
          <p:nvPr/>
        </p:nvSpPr>
        <p:spPr bwMode="auto">
          <a:xfrm>
            <a:off x="3864578" y="1066804"/>
            <a:ext cx="870342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NORTH DAKOTA</a:t>
            </a:r>
          </a:p>
        </p:txBody>
      </p:sp>
      <p:sp>
        <p:nvSpPr>
          <p:cNvPr id="2139" name="Rectangle 142"/>
          <p:cNvSpPr>
            <a:spLocks noChangeArrowheads="1"/>
          </p:cNvSpPr>
          <p:nvPr/>
        </p:nvSpPr>
        <p:spPr bwMode="auto">
          <a:xfrm>
            <a:off x="3874126" y="1676405"/>
            <a:ext cx="865533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SOUTH DAKOTA</a:t>
            </a:r>
          </a:p>
        </p:txBody>
      </p:sp>
      <p:sp>
        <p:nvSpPr>
          <p:cNvPr id="2140" name="Rectangle 143"/>
          <p:cNvSpPr>
            <a:spLocks noChangeArrowheads="1"/>
          </p:cNvSpPr>
          <p:nvPr/>
        </p:nvSpPr>
        <p:spPr bwMode="auto">
          <a:xfrm>
            <a:off x="4048934" y="2336804"/>
            <a:ext cx="663554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NEBRASKA</a:t>
            </a:r>
          </a:p>
        </p:txBody>
      </p:sp>
      <p:sp>
        <p:nvSpPr>
          <p:cNvPr id="2141" name="Rectangle 144"/>
          <p:cNvSpPr>
            <a:spLocks noChangeArrowheads="1"/>
          </p:cNvSpPr>
          <p:nvPr/>
        </p:nvSpPr>
        <p:spPr bwMode="auto">
          <a:xfrm>
            <a:off x="4295214" y="2993564"/>
            <a:ext cx="541727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KANSAS</a:t>
            </a:r>
          </a:p>
        </p:txBody>
      </p:sp>
      <p:sp>
        <p:nvSpPr>
          <p:cNvPr id="2142" name="Rectangle 146"/>
          <p:cNvSpPr>
            <a:spLocks noChangeArrowheads="1"/>
          </p:cNvSpPr>
          <p:nvPr/>
        </p:nvSpPr>
        <p:spPr bwMode="auto">
          <a:xfrm>
            <a:off x="5174516" y="3002455"/>
            <a:ext cx="604244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MISSOURI</a:t>
            </a:r>
          </a:p>
        </p:txBody>
      </p:sp>
      <p:sp>
        <p:nvSpPr>
          <p:cNvPr id="2143" name="Rectangle 147"/>
          <p:cNvSpPr>
            <a:spLocks noChangeArrowheads="1"/>
          </p:cNvSpPr>
          <p:nvPr/>
        </p:nvSpPr>
        <p:spPr bwMode="auto">
          <a:xfrm>
            <a:off x="5071539" y="2438400"/>
            <a:ext cx="507632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IOWA</a:t>
            </a:r>
          </a:p>
        </p:txBody>
      </p:sp>
      <p:sp>
        <p:nvSpPr>
          <p:cNvPr id="2144" name="Rectangle 148"/>
          <p:cNvSpPr>
            <a:spLocks noChangeArrowheads="1"/>
          </p:cNvSpPr>
          <p:nvPr/>
        </p:nvSpPr>
        <p:spPr bwMode="auto">
          <a:xfrm>
            <a:off x="4768827" y="1254125"/>
            <a:ext cx="687600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MINNESOTA</a:t>
            </a:r>
          </a:p>
        </p:txBody>
      </p:sp>
      <p:sp>
        <p:nvSpPr>
          <p:cNvPr id="2145" name="Rectangle 149"/>
          <p:cNvSpPr>
            <a:spLocks noChangeArrowheads="1"/>
          </p:cNvSpPr>
          <p:nvPr/>
        </p:nvSpPr>
        <p:spPr bwMode="auto">
          <a:xfrm>
            <a:off x="5382532" y="1571941"/>
            <a:ext cx="688710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WISCONSIN</a:t>
            </a:r>
          </a:p>
        </p:txBody>
      </p:sp>
      <p:sp>
        <p:nvSpPr>
          <p:cNvPr id="2146" name="Rectangle 150"/>
          <p:cNvSpPr>
            <a:spLocks noChangeArrowheads="1"/>
          </p:cNvSpPr>
          <p:nvPr/>
        </p:nvSpPr>
        <p:spPr bwMode="auto">
          <a:xfrm>
            <a:off x="6271850" y="2074623"/>
            <a:ext cx="609053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MICHIGAN</a:t>
            </a:r>
          </a:p>
        </p:txBody>
      </p:sp>
      <p:sp>
        <p:nvSpPr>
          <p:cNvPr id="2147" name="Rectangle 151"/>
          <p:cNvSpPr>
            <a:spLocks noChangeArrowheads="1"/>
          </p:cNvSpPr>
          <p:nvPr/>
        </p:nvSpPr>
        <p:spPr bwMode="auto">
          <a:xfrm>
            <a:off x="6144101" y="2666877"/>
            <a:ext cx="538521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INDIANA</a:t>
            </a:r>
          </a:p>
        </p:txBody>
      </p:sp>
      <p:sp>
        <p:nvSpPr>
          <p:cNvPr id="2148" name="Rectangle 152"/>
          <p:cNvSpPr>
            <a:spLocks noChangeArrowheads="1"/>
          </p:cNvSpPr>
          <p:nvPr/>
        </p:nvSpPr>
        <p:spPr bwMode="auto">
          <a:xfrm>
            <a:off x="5641790" y="2690494"/>
            <a:ext cx="538520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ILLINOIS</a:t>
            </a:r>
          </a:p>
        </p:txBody>
      </p:sp>
      <p:sp>
        <p:nvSpPr>
          <p:cNvPr id="2149" name="Rectangle 153"/>
          <p:cNvSpPr>
            <a:spLocks noChangeArrowheads="1"/>
          </p:cNvSpPr>
          <p:nvPr/>
        </p:nvSpPr>
        <p:spPr bwMode="auto">
          <a:xfrm rot="20134729">
            <a:off x="6890224" y="2720245"/>
            <a:ext cx="825458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WEST VIRGINIA</a:t>
            </a:r>
          </a:p>
        </p:txBody>
      </p:sp>
      <p:sp>
        <p:nvSpPr>
          <p:cNvPr id="2150" name="Rectangle 154"/>
          <p:cNvSpPr>
            <a:spLocks noChangeArrowheads="1"/>
          </p:cNvSpPr>
          <p:nvPr/>
        </p:nvSpPr>
        <p:spPr bwMode="auto">
          <a:xfrm>
            <a:off x="3170977" y="2781302"/>
            <a:ext cx="677982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COLORADO</a:t>
            </a:r>
          </a:p>
        </p:txBody>
      </p:sp>
      <p:sp>
        <p:nvSpPr>
          <p:cNvPr id="2151" name="Rectangle 155"/>
          <p:cNvSpPr>
            <a:spLocks noChangeArrowheads="1"/>
          </p:cNvSpPr>
          <p:nvPr/>
        </p:nvSpPr>
        <p:spPr bwMode="auto">
          <a:xfrm>
            <a:off x="2974459" y="1947866"/>
            <a:ext cx="609053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WYOMING</a:t>
            </a:r>
          </a:p>
        </p:txBody>
      </p:sp>
      <p:sp>
        <p:nvSpPr>
          <p:cNvPr id="2152" name="Rectangle 156"/>
          <p:cNvSpPr>
            <a:spLocks noChangeArrowheads="1"/>
          </p:cNvSpPr>
          <p:nvPr/>
        </p:nvSpPr>
        <p:spPr bwMode="auto">
          <a:xfrm>
            <a:off x="2024277" y="1600204"/>
            <a:ext cx="458370" cy="339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IDAHO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53" name="Rectangle 157"/>
          <p:cNvSpPr>
            <a:spLocks noChangeArrowheads="1"/>
          </p:cNvSpPr>
          <p:nvPr/>
        </p:nvSpPr>
        <p:spPr bwMode="auto">
          <a:xfrm>
            <a:off x="2386411" y="2647953"/>
            <a:ext cx="419898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UTAH</a:t>
            </a:r>
          </a:p>
        </p:txBody>
      </p:sp>
      <p:sp>
        <p:nvSpPr>
          <p:cNvPr id="2154" name="Rectangle 158"/>
          <p:cNvSpPr>
            <a:spLocks noChangeArrowheads="1"/>
          </p:cNvSpPr>
          <p:nvPr/>
        </p:nvSpPr>
        <p:spPr bwMode="auto">
          <a:xfrm>
            <a:off x="1154618" y="1524002"/>
            <a:ext cx="560963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OREGON</a:t>
            </a:r>
          </a:p>
        </p:txBody>
      </p:sp>
      <p:sp>
        <p:nvSpPr>
          <p:cNvPr id="2155" name="Rectangle 159"/>
          <p:cNvSpPr>
            <a:spLocks noChangeArrowheads="1"/>
          </p:cNvSpPr>
          <p:nvPr/>
        </p:nvSpPr>
        <p:spPr bwMode="auto">
          <a:xfrm>
            <a:off x="1350473" y="838204"/>
            <a:ext cx="848312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WASHINGTON</a:t>
            </a:r>
          </a:p>
        </p:txBody>
      </p:sp>
      <p:grpSp>
        <p:nvGrpSpPr>
          <p:cNvPr id="2156" name="Group 182"/>
          <p:cNvGrpSpPr>
            <a:grpSpLocks/>
          </p:cNvGrpSpPr>
          <p:nvPr/>
        </p:nvGrpSpPr>
        <p:grpSpPr bwMode="auto">
          <a:xfrm>
            <a:off x="168275" y="266700"/>
            <a:ext cx="920750" cy="1066800"/>
            <a:chOff x="0" y="0"/>
            <a:chExt cx="724" cy="752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2234" name="Freeform 13"/>
            <p:cNvSpPr>
              <a:spLocks/>
            </p:cNvSpPr>
            <p:nvPr/>
          </p:nvSpPr>
          <p:spPr bwMode="auto">
            <a:xfrm>
              <a:off x="0" y="0"/>
              <a:ext cx="724" cy="752"/>
            </a:xfrm>
            <a:custGeom>
              <a:avLst/>
              <a:gdLst>
                <a:gd name="T0" fmla="*/ 192 w 654"/>
                <a:gd name="T1" fmla="*/ 204 h 666"/>
                <a:gd name="T2" fmla="*/ 433 w 654"/>
                <a:gd name="T3" fmla="*/ 0 h 666"/>
                <a:gd name="T4" fmla="*/ 548 w 654"/>
                <a:gd name="T5" fmla="*/ 34 h 666"/>
                <a:gd name="T6" fmla="*/ 604 w 654"/>
                <a:gd name="T7" fmla="*/ 100 h 666"/>
                <a:gd name="T8" fmla="*/ 832 w 654"/>
                <a:gd name="T9" fmla="*/ 126 h 666"/>
                <a:gd name="T10" fmla="*/ 838 w 654"/>
                <a:gd name="T11" fmla="*/ 807 h 666"/>
                <a:gd name="T12" fmla="*/ 913 w 654"/>
                <a:gd name="T13" fmla="*/ 829 h 666"/>
                <a:gd name="T14" fmla="*/ 947 w 654"/>
                <a:gd name="T15" fmla="*/ 910 h 666"/>
                <a:gd name="T16" fmla="*/ 999 w 654"/>
                <a:gd name="T17" fmla="*/ 882 h 666"/>
                <a:gd name="T18" fmla="*/ 1107 w 654"/>
                <a:gd name="T19" fmla="*/ 1068 h 666"/>
                <a:gd name="T20" fmla="*/ 1202 w 654"/>
                <a:gd name="T21" fmla="*/ 1153 h 666"/>
                <a:gd name="T22" fmla="*/ 1199 w 654"/>
                <a:gd name="T23" fmla="*/ 1225 h 666"/>
                <a:gd name="T24" fmla="*/ 1080 w 654"/>
                <a:gd name="T25" fmla="*/ 1235 h 666"/>
                <a:gd name="T26" fmla="*/ 1027 w 654"/>
                <a:gd name="T27" fmla="*/ 1009 h 666"/>
                <a:gd name="T28" fmla="*/ 654 w 654"/>
                <a:gd name="T29" fmla="*/ 787 h 666"/>
                <a:gd name="T30" fmla="*/ 664 w 654"/>
                <a:gd name="T31" fmla="*/ 857 h 666"/>
                <a:gd name="T32" fmla="*/ 580 w 654"/>
                <a:gd name="T33" fmla="*/ 948 h 666"/>
                <a:gd name="T34" fmla="*/ 565 w 654"/>
                <a:gd name="T35" fmla="*/ 915 h 666"/>
                <a:gd name="T36" fmla="*/ 541 w 654"/>
                <a:gd name="T37" fmla="*/ 915 h 666"/>
                <a:gd name="T38" fmla="*/ 477 w 654"/>
                <a:gd name="T39" fmla="*/ 1105 h 666"/>
                <a:gd name="T40" fmla="*/ 265 w 654"/>
                <a:gd name="T41" fmla="*/ 1289 h 666"/>
                <a:gd name="T42" fmla="*/ 59 w 654"/>
                <a:gd name="T43" fmla="*/ 1380 h 666"/>
                <a:gd name="T44" fmla="*/ 0 w 654"/>
                <a:gd name="T45" fmla="*/ 1364 h 666"/>
                <a:gd name="T46" fmla="*/ 238 w 654"/>
                <a:gd name="T47" fmla="*/ 1206 h 666"/>
                <a:gd name="T48" fmla="*/ 265 w 654"/>
                <a:gd name="T49" fmla="*/ 1206 h 666"/>
                <a:gd name="T50" fmla="*/ 352 w 654"/>
                <a:gd name="T51" fmla="*/ 1084 h 666"/>
                <a:gd name="T52" fmla="*/ 392 w 654"/>
                <a:gd name="T53" fmla="*/ 1079 h 666"/>
                <a:gd name="T54" fmla="*/ 451 w 654"/>
                <a:gd name="T55" fmla="*/ 985 h 666"/>
                <a:gd name="T56" fmla="*/ 432 w 654"/>
                <a:gd name="T57" fmla="*/ 946 h 666"/>
                <a:gd name="T58" fmla="*/ 306 w 654"/>
                <a:gd name="T59" fmla="*/ 965 h 666"/>
                <a:gd name="T60" fmla="*/ 218 w 654"/>
                <a:gd name="T61" fmla="*/ 728 h 666"/>
                <a:gd name="T62" fmla="*/ 265 w 654"/>
                <a:gd name="T63" fmla="*/ 624 h 666"/>
                <a:gd name="T64" fmla="*/ 345 w 654"/>
                <a:gd name="T65" fmla="*/ 588 h 666"/>
                <a:gd name="T66" fmla="*/ 316 w 654"/>
                <a:gd name="T67" fmla="*/ 493 h 666"/>
                <a:gd name="T68" fmla="*/ 236 w 654"/>
                <a:gd name="T69" fmla="*/ 536 h 666"/>
                <a:gd name="T70" fmla="*/ 170 w 654"/>
                <a:gd name="T71" fmla="*/ 402 h 666"/>
                <a:gd name="T72" fmla="*/ 241 w 654"/>
                <a:gd name="T73" fmla="*/ 368 h 666"/>
                <a:gd name="T74" fmla="*/ 306 w 654"/>
                <a:gd name="T75" fmla="*/ 405 h 666"/>
                <a:gd name="T76" fmla="*/ 331 w 654"/>
                <a:gd name="T77" fmla="*/ 386 h 666"/>
                <a:gd name="T78" fmla="*/ 279 w 654"/>
                <a:gd name="T79" fmla="*/ 272 h 666"/>
                <a:gd name="T80" fmla="*/ 187 w 654"/>
                <a:gd name="T81" fmla="*/ 263 h 666"/>
                <a:gd name="T82" fmla="*/ 192 w 654"/>
                <a:gd name="T83" fmla="*/ 204 h 66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54"/>
                <a:gd name="T127" fmla="*/ 0 h 666"/>
                <a:gd name="T128" fmla="*/ 654 w 654"/>
                <a:gd name="T129" fmla="*/ 666 h 66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54" h="666">
                  <a:moveTo>
                    <a:pt x="104" y="99"/>
                  </a:moveTo>
                  <a:lnTo>
                    <a:pt x="235" y="0"/>
                  </a:lnTo>
                  <a:lnTo>
                    <a:pt x="298" y="17"/>
                  </a:lnTo>
                  <a:lnTo>
                    <a:pt x="328" y="49"/>
                  </a:lnTo>
                  <a:lnTo>
                    <a:pt x="452" y="61"/>
                  </a:lnTo>
                  <a:lnTo>
                    <a:pt x="455" y="390"/>
                  </a:lnTo>
                  <a:lnTo>
                    <a:pt x="496" y="400"/>
                  </a:lnTo>
                  <a:lnTo>
                    <a:pt x="514" y="439"/>
                  </a:lnTo>
                  <a:lnTo>
                    <a:pt x="543" y="426"/>
                  </a:lnTo>
                  <a:lnTo>
                    <a:pt x="602" y="515"/>
                  </a:lnTo>
                  <a:lnTo>
                    <a:pt x="653" y="556"/>
                  </a:lnTo>
                  <a:lnTo>
                    <a:pt x="651" y="592"/>
                  </a:lnTo>
                  <a:lnTo>
                    <a:pt x="587" y="596"/>
                  </a:lnTo>
                  <a:lnTo>
                    <a:pt x="558" y="487"/>
                  </a:lnTo>
                  <a:lnTo>
                    <a:pt x="355" y="380"/>
                  </a:lnTo>
                  <a:lnTo>
                    <a:pt x="361" y="414"/>
                  </a:lnTo>
                  <a:lnTo>
                    <a:pt x="315" y="458"/>
                  </a:lnTo>
                  <a:lnTo>
                    <a:pt x="307" y="441"/>
                  </a:lnTo>
                  <a:lnTo>
                    <a:pt x="294" y="441"/>
                  </a:lnTo>
                  <a:lnTo>
                    <a:pt x="258" y="533"/>
                  </a:lnTo>
                  <a:lnTo>
                    <a:pt x="144" y="622"/>
                  </a:lnTo>
                  <a:lnTo>
                    <a:pt x="32" y="665"/>
                  </a:lnTo>
                  <a:lnTo>
                    <a:pt x="0" y="659"/>
                  </a:lnTo>
                  <a:lnTo>
                    <a:pt x="129" y="582"/>
                  </a:lnTo>
                  <a:lnTo>
                    <a:pt x="144" y="582"/>
                  </a:lnTo>
                  <a:lnTo>
                    <a:pt x="191" y="523"/>
                  </a:lnTo>
                  <a:lnTo>
                    <a:pt x="213" y="521"/>
                  </a:lnTo>
                  <a:lnTo>
                    <a:pt x="245" y="476"/>
                  </a:lnTo>
                  <a:lnTo>
                    <a:pt x="234" y="456"/>
                  </a:lnTo>
                  <a:lnTo>
                    <a:pt x="165" y="465"/>
                  </a:lnTo>
                  <a:lnTo>
                    <a:pt x="118" y="352"/>
                  </a:lnTo>
                  <a:lnTo>
                    <a:pt x="144" y="301"/>
                  </a:lnTo>
                  <a:lnTo>
                    <a:pt x="188" y="283"/>
                  </a:lnTo>
                  <a:lnTo>
                    <a:pt x="172" y="238"/>
                  </a:lnTo>
                  <a:lnTo>
                    <a:pt x="127" y="259"/>
                  </a:lnTo>
                  <a:lnTo>
                    <a:pt x="93" y="194"/>
                  </a:lnTo>
                  <a:lnTo>
                    <a:pt x="131" y="178"/>
                  </a:lnTo>
                  <a:lnTo>
                    <a:pt x="165" y="196"/>
                  </a:lnTo>
                  <a:lnTo>
                    <a:pt x="180" y="186"/>
                  </a:lnTo>
                  <a:lnTo>
                    <a:pt x="152" y="131"/>
                  </a:lnTo>
                  <a:lnTo>
                    <a:pt x="102" y="127"/>
                  </a:lnTo>
                  <a:lnTo>
                    <a:pt x="104" y="99"/>
                  </a:lnTo>
                </a:path>
              </a:pathLst>
            </a:custGeom>
            <a:grp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35" name="Rectangle 119"/>
            <p:cNvSpPr>
              <a:spLocks noChangeArrowheads="1"/>
            </p:cNvSpPr>
            <p:nvPr/>
          </p:nvSpPr>
          <p:spPr bwMode="auto">
            <a:xfrm>
              <a:off x="300" y="184"/>
              <a:ext cx="146" cy="1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endParaRPr lang="en-US" b="1" u="none" dirty="0">
                <a:solidFill>
                  <a:schemeClr val="tx1"/>
                </a:solidFill>
              </a:endParaRPr>
            </a:p>
          </p:txBody>
        </p:sp>
        <p:sp>
          <p:nvSpPr>
            <p:cNvPr id="2236" name="Rectangle 160"/>
            <p:cNvSpPr>
              <a:spLocks noChangeArrowheads="1"/>
            </p:cNvSpPr>
            <p:nvPr/>
          </p:nvSpPr>
          <p:spPr bwMode="auto">
            <a:xfrm>
              <a:off x="250" y="293"/>
              <a:ext cx="165" cy="1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dirty="0"/>
                <a:t> </a:t>
              </a:r>
            </a:p>
          </p:txBody>
        </p:sp>
      </p:grpSp>
      <p:sp>
        <p:nvSpPr>
          <p:cNvPr id="2157" name="Rectangle 161"/>
          <p:cNvSpPr>
            <a:spLocks noChangeArrowheads="1"/>
          </p:cNvSpPr>
          <p:nvPr/>
        </p:nvSpPr>
        <p:spPr bwMode="auto">
          <a:xfrm>
            <a:off x="72453" y="2570807"/>
            <a:ext cx="845639" cy="462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HAWAII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u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Schweinsberg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8" name="Rectangle 162"/>
          <p:cNvSpPr>
            <a:spLocks noChangeArrowheads="1"/>
          </p:cNvSpPr>
          <p:nvPr/>
        </p:nvSpPr>
        <p:spPr bwMode="auto">
          <a:xfrm>
            <a:off x="7535517" y="1685556"/>
            <a:ext cx="645922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NEW YORK</a:t>
            </a:r>
          </a:p>
        </p:txBody>
      </p:sp>
      <p:sp>
        <p:nvSpPr>
          <p:cNvPr id="2159" name="Rectangle 164"/>
          <p:cNvSpPr>
            <a:spLocks noChangeArrowheads="1"/>
          </p:cNvSpPr>
          <p:nvPr/>
        </p:nvSpPr>
        <p:spPr bwMode="auto">
          <a:xfrm>
            <a:off x="8423256" y="966587"/>
            <a:ext cx="458370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MAINE</a:t>
            </a:r>
          </a:p>
        </p:txBody>
      </p:sp>
      <p:sp>
        <p:nvSpPr>
          <p:cNvPr id="2160" name="Rectangle 165"/>
          <p:cNvSpPr>
            <a:spLocks noChangeArrowheads="1"/>
          </p:cNvSpPr>
          <p:nvPr/>
        </p:nvSpPr>
        <p:spPr bwMode="auto">
          <a:xfrm>
            <a:off x="7969444" y="1418537"/>
            <a:ext cx="293261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VT</a:t>
            </a:r>
          </a:p>
        </p:txBody>
      </p:sp>
      <p:sp>
        <p:nvSpPr>
          <p:cNvPr id="2161" name="Rectangle 166"/>
          <p:cNvSpPr>
            <a:spLocks noChangeArrowheads="1"/>
          </p:cNvSpPr>
          <p:nvPr/>
        </p:nvSpPr>
        <p:spPr bwMode="auto">
          <a:xfrm>
            <a:off x="8161006" y="1456537"/>
            <a:ext cx="307688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NH</a:t>
            </a:r>
          </a:p>
        </p:txBody>
      </p:sp>
      <p:sp>
        <p:nvSpPr>
          <p:cNvPr id="3239" name="Rectangle 167"/>
          <p:cNvSpPr>
            <a:spLocks noChangeArrowheads="1"/>
          </p:cNvSpPr>
          <p:nvPr/>
        </p:nvSpPr>
        <p:spPr bwMode="auto">
          <a:xfrm>
            <a:off x="7702650" y="2552705"/>
            <a:ext cx="317306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31" tIns="46014" rIns="92031" bIns="46014">
            <a:spAutoFit/>
          </a:bodyPr>
          <a:lstStyle/>
          <a:p>
            <a:pPr>
              <a:defRPr/>
            </a:pPr>
            <a:r>
              <a:rPr lang="en-US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MD</a:t>
            </a:r>
          </a:p>
        </p:txBody>
      </p:sp>
      <p:sp>
        <p:nvSpPr>
          <p:cNvPr id="3240" name="Rectangle 168"/>
          <p:cNvSpPr>
            <a:spLocks noChangeArrowheads="1"/>
          </p:cNvSpPr>
          <p:nvPr/>
        </p:nvSpPr>
        <p:spPr bwMode="auto">
          <a:xfrm>
            <a:off x="7950372" y="2573340"/>
            <a:ext cx="302879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31" tIns="46014" rIns="92031" bIns="46014">
            <a:spAutoFit/>
          </a:bodyPr>
          <a:lstStyle/>
          <a:p>
            <a:pPr>
              <a:defRPr/>
            </a:pPr>
            <a:r>
              <a:rPr lang="en-US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</a:t>
            </a:r>
          </a:p>
        </p:txBody>
      </p:sp>
      <p:sp>
        <p:nvSpPr>
          <p:cNvPr id="2164" name="Rectangle 169"/>
          <p:cNvSpPr>
            <a:spLocks noChangeArrowheads="1"/>
          </p:cNvSpPr>
          <p:nvPr/>
        </p:nvSpPr>
        <p:spPr bwMode="auto">
          <a:xfrm>
            <a:off x="8089207" y="1703392"/>
            <a:ext cx="317307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MA</a:t>
            </a:r>
          </a:p>
        </p:txBody>
      </p:sp>
      <p:sp>
        <p:nvSpPr>
          <p:cNvPr id="2165" name="Rectangle 172"/>
          <p:cNvSpPr>
            <a:spLocks noChangeArrowheads="1"/>
          </p:cNvSpPr>
          <p:nvPr/>
        </p:nvSpPr>
        <p:spPr bwMode="auto">
          <a:xfrm>
            <a:off x="7996515" y="2209805"/>
            <a:ext cx="280437" cy="200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sz="700" b="1" u="none" dirty="0">
                <a:solidFill>
                  <a:schemeClr val="tx1"/>
                </a:solidFill>
              </a:rPr>
              <a:t>NJ</a:t>
            </a:r>
          </a:p>
        </p:txBody>
      </p:sp>
      <p:sp>
        <p:nvSpPr>
          <p:cNvPr id="3245" name="Rectangle 173"/>
          <p:cNvSpPr>
            <a:spLocks noChangeArrowheads="1"/>
          </p:cNvSpPr>
          <p:nvPr/>
        </p:nvSpPr>
        <p:spPr bwMode="auto">
          <a:xfrm>
            <a:off x="7731085" y="2819402"/>
            <a:ext cx="346160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31" tIns="46014" rIns="92031" bIns="46014">
            <a:spAutoFit/>
          </a:bodyPr>
          <a:lstStyle/>
          <a:p>
            <a:pPr>
              <a:defRPr/>
            </a:pPr>
            <a:r>
              <a:rPr lang="en-US" b="1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DC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5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2167" name="Rectangle 176"/>
          <p:cNvSpPr>
            <a:spLocks noChangeArrowheads="1"/>
          </p:cNvSpPr>
          <p:nvPr/>
        </p:nvSpPr>
        <p:spPr bwMode="auto">
          <a:xfrm>
            <a:off x="6453650" y="3066629"/>
            <a:ext cx="653937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KENTUCKY</a:t>
            </a:r>
          </a:p>
        </p:txBody>
      </p:sp>
      <p:sp>
        <p:nvSpPr>
          <p:cNvPr id="2168" name="Rectangle 185"/>
          <p:cNvSpPr>
            <a:spLocks noChangeArrowheads="1"/>
          </p:cNvSpPr>
          <p:nvPr/>
        </p:nvSpPr>
        <p:spPr bwMode="auto">
          <a:xfrm>
            <a:off x="2142457" y="3886204"/>
            <a:ext cx="641112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Cary Critz</a:t>
            </a:r>
          </a:p>
        </p:txBody>
      </p:sp>
      <p:sp>
        <p:nvSpPr>
          <p:cNvPr id="2169" name="Rectangle 188"/>
          <p:cNvSpPr>
            <a:spLocks noChangeArrowheads="1"/>
          </p:cNvSpPr>
          <p:nvPr/>
        </p:nvSpPr>
        <p:spPr bwMode="auto">
          <a:xfrm>
            <a:off x="6684010" y="2336881"/>
            <a:ext cx="402265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OHIO</a:t>
            </a:r>
          </a:p>
        </p:txBody>
      </p:sp>
      <p:sp>
        <p:nvSpPr>
          <p:cNvPr id="2171" name="Rectangle 223"/>
          <p:cNvSpPr>
            <a:spLocks noChangeArrowheads="1"/>
          </p:cNvSpPr>
          <p:nvPr/>
        </p:nvSpPr>
        <p:spPr bwMode="auto">
          <a:xfrm>
            <a:off x="6027478" y="422818"/>
            <a:ext cx="1437647" cy="585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NEW YORK</a:t>
            </a:r>
          </a:p>
          <a:p>
            <a:r>
              <a:rPr lang="en-US" b="1" u="none" dirty="0">
                <a:solidFill>
                  <a:schemeClr val="tx1"/>
                </a:solidFill>
              </a:rPr>
              <a:t>Brooklyn/Manhattan/Queens/</a:t>
            </a:r>
            <a:br>
              <a:rPr lang="en-US" b="1" u="none" dirty="0">
                <a:solidFill>
                  <a:schemeClr val="tx1"/>
                </a:solidFill>
              </a:rPr>
            </a:br>
            <a:r>
              <a:rPr lang="en-US" b="1" u="none" dirty="0">
                <a:solidFill>
                  <a:schemeClr val="tx1"/>
                </a:solidFill>
              </a:rPr>
              <a:t>Staten Island/Long Island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Thomas Kubler </a:t>
            </a:r>
          </a:p>
        </p:txBody>
      </p:sp>
      <p:sp>
        <p:nvSpPr>
          <p:cNvPr id="2173" name="Text Box 279"/>
          <p:cNvSpPr txBox="1">
            <a:spLocks noChangeArrowheads="1"/>
          </p:cNvSpPr>
          <p:nvPr/>
        </p:nvSpPr>
        <p:spPr bwMode="auto">
          <a:xfrm>
            <a:off x="344402" y="5415700"/>
            <a:ext cx="1751070" cy="144650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pPr algn="l" eaLnBrk="1" hangingPunct="1"/>
            <a:r>
              <a:rPr lang="en-US" sz="1000" b="1" dirty="0">
                <a:solidFill>
                  <a:schemeClr val="tx1"/>
                </a:solidFill>
              </a:rPr>
              <a:t>West Region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rgbClr val="FF0000"/>
                </a:solidFill>
              </a:rPr>
              <a:t>RD – Matt McCarty: 714-837-6099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accent1">
                    <a:lumMod val="75000"/>
                  </a:schemeClr>
                </a:solidFill>
              </a:rPr>
              <a:t>CSL – Amanda Thornton: 720-849-1168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dirty="0">
                <a:solidFill>
                  <a:schemeClr val="tx1"/>
                </a:solidFill>
              </a:rPr>
              <a:t>TSM</a:t>
            </a: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Hillary Holbrook:  213-334-5853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Tinley Carlile:  469-615-9775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Julia Lipscomb: 206-786-9449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Tony Schweinsberg:  951-965-1250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Danny Bleizeffer:  303-419-0364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Cary Critz:  806-535-0203</a:t>
            </a: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Cory McGill:  916-990-6625 </a:t>
            </a:r>
            <a:endParaRPr lang="en-US" sz="600" u="none" dirty="0">
              <a:solidFill>
                <a:schemeClr val="tx1"/>
              </a:solidFill>
            </a:endParaRPr>
          </a:p>
        </p:txBody>
      </p:sp>
      <p:sp>
        <p:nvSpPr>
          <p:cNvPr id="2177" name="Text Box 433"/>
          <p:cNvSpPr txBox="1">
            <a:spLocks noChangeArrowheads="1"/>
          </p:cNvSpPr>
          <p:nvPr/>
        </p:nvSpPr>
        <p:spPr bwMode="auto">
          <a:xfrm>
            <a:off x="6026496" y="3611577"/>
            <a:ext cx="825776" cy="215399"/>
          </a:xfrm>
          <a:prstGeom prst="rect">
            <a:avLst/>
          </a:prstGeom>
          <a:noFill/>
          <a:ln w="12700" cap="rnd" algn="ctr">
            <a:noFill/>
            <a:miter lim="800000"/>
            <a:headEnd type="none" w="sm" len="sm"/>
            <a:tailEnd type="none" w="sm" len="sm"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Elaine Shimer</a:t>
            </a:r>
          </a:p>
        </p:txBody>
      </p:sp>
      <p:sp>
        <p:nvSpPr>
          <p:cNvPr id="2179" name="Text Box 436"/>
          <p:cNvSpPr txBox="1">
            <a:spLocks noChangeArrowheads="1"/>
          </p:cNvSpPr>
          <p:nvPr/>
        </p:nvSpPr>
        <p:spPr bwMode="auto">
          <a:xfrm>
            <a:off x="2812352" y="2222214"/>
            <a:ext cx="941192" cy="215399"/>
          </a:xfrm>
          <a:prstGeom prst="rect">
            <a:avLst/>
          </a:prstGeom>
          <a:noFill/>
          <a:ln w="12700" cap="rnd" algn="ctr">
            <a:noFill/>
            <a:miter lim="800000"/>
            <a:headEnd type="none" w="sm" len="sm"/>
            <a:tailEnd type="none" w="sm" len="sm"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Danny </a:t>
            </a:r>
            <a:r>
              <a:rPr lang="en-US" u="none" dirty="0" err="1">
                <a:solidFill>
                  <a:schemeClr val="tx1"/>
                </a:solidFill>
                <a:latin typeface="Arial" charset="0"/>
              </a:rPr>
              <a:t>Bleizeffer</a:t>
            </a:r>
            <a:endParaRPr lang="en-US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80" name="Text Box 438"/>
          <p:cNvSpPr txBox="1">
            <a:spLocks noChangeArrowheads="1"/>
          </p:cNvSpPr>
          <p:nvPr/>
        </p:nvSpPr>
        <p:spPr bwMode="auto">
          <a:xfrm>
            <a:off x="8354317" y="2034441"/>
            <a:ext cx="921888" cy="5385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r>
              <a:rPr lang="en-US" sz="700" b="1" u="none" dirty="0">
                <a:solidFill>
                  <a:schemeClr val="tx1"/>
                </a:solidFill>
              </a:rPr>
              <a:t>NORTHERN NJ/</a:t>
            </a:r>
          </a:p>
          <a:p>
            <a:r>
              <a:rPr lang="en-US" sz="700" b="1" u="none" dirty="0">
                <a:solidFill>
                  <a:schemeClr val="tx1"/>
                </a:solidFill>
              </a:rPr>
              <a:t>Westchester </a:t>
            </a:r>
            <a:br>
              <a:rPr lang="en-US" sz="700" b="1" u="none" dirty="0">
                <a:solidFill>
                  <a:schemeClr val="tx1"/>
                </a:solidFill>
              </a:rPr>
            </a:br>
            <a:r>
              <a:rPr lang="en-US" sz="700" b="1" u="none" dirty="0">
                <a:solidFill>
                  <a:schemeClr val="tx1"/>
                </a:solidFill>
              </a:rPr>
              <a:t>County, NY/Bronx</a:t>
            </a:r>
          </a:p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Jeff Lusby</a:t>
            </a:r>
          </a:p>
        </p:txBody>
      </p:sp>
      <p:sp>
        <p:nvSpPr>
          <p:cNvPr id="2181" name="Line 450"/>
          <p:cNvSpPr>
            <a:spLocks noChangeShapeType="1"/>
          </p:cNvSpPr>
          <p:nvPr/>
        </p:nvSpPr>
        <p:spPr bwMode="auto">
          <a:xfrm>
            <a:off x="7107587" y="906657"/>
            <a:ext cx="1275242" cy="12667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182" name="Text Box 451"/>
          <p:cNvSpPr txBox="1">
            <a:spLocks noChangeArrowheads="1"/>
          </p:cNvSpPr>
          <p:nvPr/>
        </p:nvSpPr>
        <p:spPr bwMode="auto">
          <a:xfrm>
            <a:off x="7204646" y="2195515"/>
            <a:ext cx="845012" cy="215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PENNSYLVANIA</a:t>
            </a:r>
          </a:p>
        </p:txBody>
      </p:sp>
      <p:sp>
        <p:nvSpPr>
          <p:cNvPr id="2184" name="Text Box 470"/>
          <p:cNvSpPr txBox="1">
            <a:spLocks noChangeArrowheads="1"/>
          </p:cNvSpPr>
          <p:nvPr/>
        </p:nvSpPr>
        <p:spPr bwMode="auto">
          <a:xfrm>
            <a:off x="7392436" y="2962100"/>
            <a:ext cx="556472" cy="215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VIRGINIA</a:t>
            </a:r>
          </a:p>
        </p:txBody>
      </p:sp>
      <p:sp>
        <p:nvSpPr>
          <p:cNvPr id="2187" name="Text Box 480"/>
          <p:cNvSpPr txBox="1">
            <a:spLocks noChangeArrowheads="1"/>
          </p:cNvSpPr>
          <p:nvPr/>
        </p:nvSpPr>
        <p:spPr bwMode="auto">
          <a:xfrm>
            <a:off x="329880" y="381002"/>
            <a:ext cx="535633" cy="215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ALASKA</a:t>
            </a:r>
          </a:p>
        </p:txBody>
      </p:sp>
      <p:sp>
        <p:nvSpPr>
          <p:cNvPr id="2188" name="Text Box 481"/>
          <p:cNvSpPr txBox="1">
            <a:spLocks noChangeArrowheads="1"/>
          </p:cNvSpPr>
          <p:nvPr/>
        </p:nvSpPr>
        <p:spPr bwMode="auto">
          <a:xfrm>
            <a:off x="278433" y="588963"/>
            <a:ext cx="625401" cy="3385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Julia 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Lipscomb</a:t>
            </a:r>
          </a:p>
        </p:txBody>
      </p:sp>
      <p:sp>
        <p:nvSpPr>
          <p:cNvPr id="2189" name="Text Box 483"/>
          <p:cNvSpPr txBox="1">
            <a:spLocks noChangeArrowheads="1"/>
          </p:cNvSpPr>
          <p:nvPr/>
        </p:nvSpPr>
        <p:spPr bwMode="auto">
          <a:xfrm>
            <a:off x="975311" y="3318340"/>
            <a:ext cx="819364" cy="215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S. CALIFORNIA</a:t>
            </a:r>
          </a:p>
        </p:txBody>
      </p:sp>
      <p:sp>
        <p:nvSpPr>
          <p:cNvPr id="2190" name="Text Box 486"/>
          <p:cNvSpPr txBox="1">
            <a:spLocks noChangeArrowheads="1"/>
          </p:cNvSpPr>
          <p:nvPr/>
        </p:nvSpPr>
        <p:spPr bwMode="auto">
          <a:xfrm>
            <a:off x="3040907" y="3910898"/>
            <a:ext cx="639828" cy="215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Cary Critz</a:t>
            </a:r>
          </a:p>
        </p:txBody>
      </p:sp>
      <p:sp>
        <p:nvSpPr>
          <p:cNvPr id="2193" name="Text Box 491"/>
          <p:cNvSpPr txBox="1">
            <a:spLocks noChangeArrowheads="1"/>
          </p:cNvSpPr>
          <p:nvPr/>
        </p:nvSpPr>
        <p:spPr bwMode="auto">
          <a:xfrm>
            <a:off x="4479683" y="2063751"/>
            <a:ext cx="184639" cy="215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395" tIns="45698" rIns="91395" bIns="45698">
            <a:spAutoFit/>
          </a:bodyPr>
          <a:lstStyle/>
          <a:p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94" name="Text Box 495"/>
          <p:cNvSpPr txBox="1">
            <a:spLocks noChangeArrowheads="1"/>
          </p:cNvSpPr>
          <p:nvPr/>
        </p:nvSpPr>
        <p:spPr bwMode="auto">
          <a:xfrm>
            <a:off x="4811927" y="1575745"/>
            <a:ext cx="591738" cy="3385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Stew 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Whealon</a:t>
            </a:r>
          </a:p>
        </p:txBody>
      </p:sp>
      <p:sp>
        <p:nvSpPr>
          <p:cNvPr id="2197" name="Text Box 501"/>
          <p:cNvSpPr txBox="1">
            <a:spLocks noChangeArrowheads="1"/>
          </p:cNvSpPr>
          <p:nvPr/>
        </p:nvSpPr>
        <p:spPr bwMode="auto">
          <a:xfrm>
            <a:off x="3862657" y="412394"/>
            <a:ext cx="1220115" cy="3692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Updated July 10, 2024</a:t>
            </a:r>
          </a:p>
          <a:p>
            <a:endParaRPr lang="en-US" sz="1000" b="1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98" name="Text Box 502"/>
          <p:cNvSpPr txBox="1">
            <a:spLocks noChangeArrowheads="1"/>
          </p:cNvSpPr>
          <p:nvPr/>
        </p:nvSpPr>
        <p:spPr bwMode="auto">
          <a:xfrm>
            <a:off x="8151257" y="1867568"/>
            <a:ext cx="296785" cy="215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CT</a:t>
            </a:r>
          </a:p>
        </p:txBody>
      </p:sp>
      <p:sp>
        <p:nvSpPr>
          <p:cNvPr id="2201" name="Line 200"/>
          <p:cNvSpPr>
            <a:spLocks noChangeShapeType="1"/>
          </p:cNvSpPr>
          <p:nvPr/>
        </p:nvSpPr>
        <p:spPr bwMode="auto">
          <a:xfrm flipH="1" flipV="1">
            <a:off x="2496790" y="4044231"/>
            <a:ext cx="76200" cy="91440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 lIns="92031" tIns="46014" rIns="92031" bIns="46014">
            <a:spAutoFit/>
          </a:bodyPr>
          <a:lstStyle/>
          <a:p>
            <a:endParaRPr lang="en-US" dirty="0"/>
          </a:p>
        </p:txBody>
      </p:sp>
      <p:sp>
        <p:nvSpPr>
          <p:cNvPr id="2203" name="Text Box 484"/>
          <p:cNvSpPr txBox="1">
            <a:spLocks noChangeArrowheads="1"/>
          </p:cNvSpPr>
          <p:nvPr/>
        </p:nvSpPr>
        <p:spPr bwMode="auto">
          <a:xfrm>
            <a:off x="687525" y="2290858"/>
            <a:ext cx="877777" cy="215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N. CALIFORNIA</a:t>
            </a:r>
          </a:p>
        </p:txBody>
      </p:sp>
      <p:sp>
        <p:nvSpPr>
          <p:cNvPr id="2205" name="Line 218"/>
          <p:cNvSpPr>
            <a:spLocks noChangeShapeType="1"/>
          </p:cNvSpPr>
          <p:nvPr/>
        </p:nvSpPr>
        <p:spPr bwMode="auto">
          <a:xfrm flipV="1">
            <a:off x="1143000" y="3810001"/>
            <a:ext cx="228600" cy="22860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 wrap="none" lIns="92031" tIns="46014" rIns="92031" bIns="46014">
            <a:spAutoFit/>
          </a:bodyPr>
          <a:lstStyle/>
          <a:p>
            <a:endParaRPr lang="en-US" dirty="0"/>
          </a:p>
        </p:txBody>
      </p:sp>
      <p:sp>
        <p:nvSpPr>
          <p:cNvPr id="2206" name="Line 219"/>
          <p:cNvSpPr>
            <a:spLocks noChangeShapeType="1"/>
          </p:cNvSpPr>
          <p:nvPr/>
        </p:nvSpPr>
        <p:spPr bwMode="auto">
          <a:xfrm flipV="1">
            <a:off x="1371603" y="4114800"/>
            <a:ext cx="76200" cy="7620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</p:spPr>
        <p:txBody>
          <a:bodyPr wrap="none" lIns="92031" tIns="46014" rIns="92031" bIns="46014">
            <a:spAutoFit/>
          </a:bodyPr>
          <a:lstStyle/>
          <a:p>
            <a:endParaRPr lang="en-US" dirty="0"/>
          </a:p>
        </p:txBody>
      </p:sp>
      <p:sp>
        <p:nvSpPr>
          <p:cNvPr id="2221" name="Line 247"/>
          <p:cNvSpPr>
            <a:spLocks noChangeShapeType="1"/>
          </p:cNvSpPr>
          <p:nvPr/>
        </p:nvSpPr>
        <p:spPr bwMode="auto">
          <a:xfrm flipV="1">
            <a:off x="1069849" y="3616341"/>
            <a:ext cx="326777" cy="3132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92031" tIns="46014" rIns="92031" bIns="46014">
            <a:spAutoFit/>
          </a:bodyPr>
          <a:lstStyle/>
          <a:p>
            <a:endParaRPr lang="en-US" dirty="0"/>
          </a:p>
        </p:txBody>
      </p:sp>
      <p:sp>
        <p:nvSpPr>
          <p:cNvPr id="2223" name="Line 514"/>
          <p:cNvSpPr>
            <a:spLocks noChangeShapeType="1"/>
          </p:cNvSpPr>
          <p:nvPr/>
        </p:nvSpPr>
        <p:spPr bwMode="auto">
          <a:xfrm flipH="1" flipV="1">
            <a:off x="8077197" y="2819396"/>
            <a:ext cx="372952" cy="78677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224" name="Line 514"/>
          <p:cNvSpPr>
            <a:spLocks noChangeShapeType="1"/>
          </p:cNvSpPr>
          <p:nvPr/>
        </p:nvSpPr>
        <p:spPr bwMode="auto">
          <a:xfrm flipH="1" flipV="1">
            <a:off x="7856203" y="2743197"/>
            <a:ext cx="588690" cy="86322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225" name="Text Box 263"/>
          <p:cNvSpPr txBox="1">
            <a:spLocks noChangeArrowheads="1"/>
          </p:cNvSpPr>
          <p:nvPr/>
        </p:nvSpPr>
        <p:spPr bwMode="auto">
          <a:xfrm>
            <a:off x="64125" y="4114800"/>
            <a:ext cx="1091557" cy="58536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SAN DIEGO / </a:t>
            </a:r>
          </a:p>
          <a:p>
            <a:r>
              <a:rPr lang="en-US" b="1" u="none" dirty="0">
                <a:solidFill>
                  <a:schemeClr val="tx1"/>
                </a:solidFill>
              </a:rPr>
              <a:t>ORANGE COUNTY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Tony Schweinsberg</a:t>
            </a:r>
          </a:p>
          <a:p>
            <a:r>
              <a:rPr lang="en-US" b="1" u="none" dirty="0">
                <a:solidFill>
                  <a:schemeClr val="tx1"/>
                </a:solidFill>
                <a:latin typeface="Arial" charset="0"/>
              </a:rPr>
              <a:t> </a:t>
            </a:r>
            <a:endParaRPr lang="en-US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26" name="Line 264"/>
          <p:cNvSpPr>
            <a:spLocks noChangeShapeType="1"/>
          </p:cNvSpPr>
          <p:nvPr/>
        </p:nvSpPr>
        <p:spPr bwMode="auto">
          <a:xfrm flipV="1">
            <a:off x="1073672" y="3963962"/>
            <a:ext cx="557895" cy="373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92031" tIns="46014" rIns="92031" bIns="46014">
            <a:spAutoFit/>
          </a:bodyPr>
          <a:lstStyle/>
          <a:p>
            <a:endParaRPr lang="en-US" dirty="0"/>
          </a:p>
        </p:txBody>
      </p:sp>
      <p:sp>
        <p:nvSpPr>
          <p:cNvPr id="2227" name="Text Box 265"/>
          <p:cNvSpPr txBox="1">
            <a:spLocks noChangeArrowheads="1"/>
          </p:cNvSpPr>
          <p:nvPr/>
        </p:nvSpPr>
        <p:spPr bwMode="auto">
          <a:xfrm>
            <a:off x="0" y="3733800"/>
            <a:ext cx="1187609" cy="3391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LOS ANGELES COUNTY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Hillary Holbrook</a:t>
            </a:r>
          </a:p>
        </p:txBody>
      </p:sp>
      <p:sp>
        <p:nvSpPr>
          <p:cNvPr id="2228" name="Rectangle 75"/>
          <p:cNvSpPr>
            <a:spLocks noChangeArrowheads="1"/>
          </p:cNvSpPr>
          <p:nvPr/>
        </p:nvSpPr>
        <p:spPr bwMode="auto">
          <a:xfrm>
            <a:off x="6493000" y="2473614"/>
            <a:ext cx="762000" cy="30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31" tIns="46014" rIns="92031" bIns="46014">
            <a:spAutoFit/>
          </a:bodyPr>
          <a:lstStyle/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Dru Strohmenger</a:t>
            </a:r>
          </a:p>
        </p:txBody>
      </p:sp>
      <p:sp>
        <p:nvSpPr>
          <p:cNvPr id="2229" name="Line 514"/>
          <p:cNvSpPr>
            <a:spLocks noChangeShapeType="1"/>
          </p:cNvSpPr>
          <p:nvPr/>
        </p:nvSpPr>
        <p:spPr bwMode="auto">
          <a:xfrm flipH="1" flipV="1">
            <a:off x="8092879" y="2217132"/>
            <a:ext cx="403926" cy="1894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230" name="Line 514"/>
          <p:cNvSpPr>
            <a:spLocks noChangeShapeType="1"/>
          </p:cNvSpPr>
          <p:nvPr/>
        </p:nvSpPr>
        <p:spPr bwMode="auto">
          <a:xfrm flipH="1">
            <a:off x="7723414" y="5322535"/>
            <a:ext cx="496659" cy="2361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231" name="Line 514"/>
          <p:cNvSpPr>
            <a:spLocks noChangeShapeType="1"/>
          </p:cNvSpPr>
          <p:nvPr/>
        </p:nvSpPr>
        <p:spPr bwMode="auto">
          <a:xfrm flipH="1">
            <a:off x="7390247" y="4811587"/>
            <a:ext cx="534556" cy="4167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4" name="Text Box 438"/>
          <p:cNvSpPr txBox="1">
            <a:spLocks noChangeArrowheads="1"/>
          </p:cNvSpPr>
          <p:nvPr/>
        </p:nvSpPr>
        <p:spPr bwMode="auto">
          <a:xfrm>
            <a:off x="7933245" y="54244"/>
            <a:ext cx="1194951" cy="4616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SOUTHERN / WESTERN MA, RI, CT</a:t>
            </a:r>
            <a:br>
              <a:rPr lang="en-US" sz="750" b="1" u="none" dirty="0">
                <a:solidFill>
                  <a:schemeClr val="tx1"/>
                </a:solidFill>
                <a:latin typeface="Arial" charset="0"/>
              </a:rPr>
            </a:br>
            <a:r>
              <a:rPr lang="en-US" sz="750" u="none" dirty="0">
                <a:solidFill>
                  <a:schemeClr val="tx1"/>
                </a:solidFill>
                <a:latin typeface="Arial" charset="0"/>
              </a:rPr>
              <a:t>Corey Brandt</a:t>
            </a:r>
          </a:p>
        </p:txBody>
      </p:sp>
      <p:sp>
        <p:nvSpPr>
          <p:cNvPr id="205" name="Line 511"/>
          <p:cNvSpPr>
            <a:spLocks noChangeShapeType="1"/>
          </p:cNvSpPr>
          <p:nvPr/>
        </p:nvSpPr>
        <p:spPr bwMode="auto">
          <a:xfrm flipH="1">
            <a:off x="8360173" y="454425"/>
            <a:ext cx="145384" cy="1528064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08" name="Rectangle 81"/>
          <p:cNvSpPr>
            <a:spLocks noChangeArrowheads="1"/>
          </p:cNvSpPr>
          <p:nvPr/>
        </p:nvSpPr>
        <p:spPr bwMode="auto">
          <a:xfrm>
            <a:off x="5167642" y="3146870"/>
            <a:ext cx="716454" cy="200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David Reekie</a:t>
            </a:r>
          </a:p>
        </p:txBody>
      </p:sp>
      <p:sp>
        <p:nvSpPr>
          <p:cNvPr id="215" name="Rectangle 83"/>
          <p:cNvSpPr>
            <a:spLocks noChangeArrowheads="1"/>
          </p:cNvSpPr>
          <p:nvPr/>
        </p:nvSpPr>
        <p:spPr bwMode="auto">
          <a:xfrm rot="1054380">
            <a:off x="5615868" y="2833864"/>
            <a:ext cx="763677" cy="30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Colton Lemaster</a:t>
            </a:r>
          </a:p>
        </p:txBody>
      </p:sp>
      <p:cxnSp>
        <p:nvCxnSpPr>
          <p:cNvPr id="23" name="Straight Arrow Connector 22"/>
          <p:cNvCxnSpPr>
            <a:cxnSpLocks/>
          </p:cNvCxnSpPr>
          <p:nvPr/>
        </p:nvCxnSpPr>
        <p:spPr>
          <a:xfrm flipH="1" flipV="1">
            <a:off x="7349341" y="2484445"/>
            <a:ext cx="1123979" cy="7200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282480" y="240315"/>
            <a:ext cx="87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BOSTON, MA</a:t>
            </a:r>
          </a:p>
          <a:p>
            <a:r>
              <a:rPr lang="en-US" b="1" u="none" dirty="0">
                <a:solidFill>
                  <a:schemeClr val="tx1"/>
                </a:solidFill>
              </a:rPr>
              <a:t>VT/NH/ME</a:t>
            </a:r>
          </a:p>
          <a:p>
            <a:r>
              <a:rPr lang="en-US" u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Corey Brandt</a:t>
            </a:r>
          </a:p>
        </p:txBody>
      </p:sp>
      <p:cxnSp>
        <p:nvCxnSpPr>
          <p:cNvPr id="10" name="Straight Arrow Connector 9"/>
          <p:cNvCxnSpPr>
            <a:cxnSpLocks/>
            <a:stCxn id="206" idx="0"/>
          </p:cNvCxnSpPr>
          <p:nvPr/>
        </p:nvCxnSpPr>
        <p:spPr>
          <a:xfrm>
            <a:off x="7810483" y="692597"/>
            <a:ext cx="508524" cy="109751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cxnSpLocks/>
          </p:cNvCxnSpPr>
          <p:nvPr/>
        </p:nvCxnSpPr>
        <p:spPr>
          <a:xfrm flipV="1">
            <a:off x="7459420" y="1494487"/>
            <a:ext cx="473825" cy="13916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652216" y="1317643"/>
            <a:ext cx="82406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u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Jenna Mathison</a:t>
            </a:r>
          </a:p>
        </p:txBody>
      </p:sp>
      <p:sp>
        <p:nvSpPr>
          <p:cNvPr id="211" name="Rectangle 83"/>
          <p:cNvSpPr>
            <a:spLocks noChangeArrowheads="1"/>
          </p:cNvSpPr>
          <p:nvPr/>
        </p:nvSpPr>
        <p:spPr bwMode="auto">
          <a:xfrm>
            <a:off x="6128458" y="2771987"/>
            <a:ext cx="576992" cy="30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Joey </a:t>
            </a:r>
          </a:p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Buonfiglio</a:t>
            </a:r>
          </a:p>
        </p:txBody>
      </p:sp>
      <p:sp>
        <p:nvSpPr>
          <p:cNvPr id="214" name="Rectangle 83"/>
          <p:cNvSpPr>
            <a:spLocks noChangeArrowheads="1"/>
          </p:cNvSpPr>
          <p:nvPr/>
        </p:nvSpPr>
        <p:spPr bwMode="auto">
          <a:xfrm>
            <a:off x="6137518" y="3192632"/>
            <a:ext cx="886372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Joey Buonfiglio</a:t>
            </a:r>
          </a:p>
        </p:txBody>
      </p:sp>
      <p:sp>
        <p:nvSpPr>
          <p:cNvPr id="209" name="Line 514"/>
          <p:cNvSpPr>
            <a:spLocks noChangeShapeType="1"/>
          </p:cNvSpPr>
          <p:nvPr/>
        </p:nvSpPr>
        <p:spPr bwMode="auto">
          <a:xfrm flipH="1" flipV="1">
            <a:off x="7848235" y="3114209"/>
            <a:ext cx="596657" cy="4995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12" name="Rectangle 104"/>
          <p:cNvSpPr>
            <a:spLocks noChangeArrowheads="1"/>
          </p:cNvSpPr>
          <p:nvPr/>
        </p:nvSpPr>
        <p:spPr bwMode="auto">
          <a:xfrm>
            <a:off x="5709139" y="4173833"/>
            <a:ext cx="682501" cy="302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sz="680" u="none" dirty="0">
                <a:solidFill>
                  <a:schemeClr val="tx1"/>
                </a:solidFill>
                <a:latin typeface="Arial" charset="0"/>
              </a:rPr>
              <a:t>Elaine Shimer</a:t>
            </a:r>
          </a:p>
        </p:txBody>
      </p:sp>
      <p:sp>
        <p:nvSpPr>
          <p:cNvPr id="217" name="Rectangle 103"/>
          <p:cNvSpPr>
            <a:spLocks noChangeArrowheads="1"/>
          </p:cNvSpPr>
          <p:nvPr/>
        </p:nvSpPr>
        <p:spPr bwMode="auto">
          <a:xfrm>
            <a:off x="5339036" y="4592296"/>
            <a:ext cx="555329" cy="339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Casey Ashley</a:t>
            </a:r>
          </a:p>
        </p:txBody>
      </p:sp>
      <p:sp>
        <p:nvSpPr>
          <p:cNvPr id="218" name="Rectangle 122"/>
          <p:cNvSpPr>
            <a:spLocks noChangeArrowheads="1"/>
          </p:cNvSpPr>
          <p:nvPr/>
        </p:nvSpPr>
        <p:spPr bwMode="auto">
          <a:xfrm>
            <a:off x="2235219" y="1857146"/>
            <a:ext cx="600752" cy="739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sz="700" b="1" u="none" dirty="0">
                <a:solidFill>
                  <a:schemeClr val="tx1"/>
                </a:solidFill>
              </a:rPr>
              <a:t>EAST IDAHO</a:t>
            </a:r>
            <a:br>
              <a:rPr lang="en-US" sz="700" b="1" u="none" dirty="0">
                <a:solidFill>
                  <a:schemeClr val="tx1"/>
                </a:solidFill>
                <a:latin typeface="Arial" charset="0"/>
              </a:rPr>
            </a:br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Danny </a:t>
            </a:r>
            <a:r>
              <a:rPr lang="en-US" sz="700" u="none" dirty="0" err="1">
                <a:solidFill>
                  <a:schemeClr val="tx1"/>
                </a:solidFill>
                <a:latin typeface="Arial" charset="0"/>
              </a:rPr>
              <a:t>Bleizeffer</a:t>
            </a:r>
            <a:endParaRPr lang="en-US" sz="700" u="none" dirty="0">
              <a:solidFill>
                <a:schemeClr val="tx1"/>
              </a:solidFill>
              <a:latin typeface="Arial" charset="0"/>
            </a:endParaRPr>
          </a:p>
          <a:p>
            <a:endParaRPr lang="en-US" sz="700" u="none" dirty="0">
              <a:solidFill>
                <a:schemeClr val="tx1"/>
              </a:solidFill>
              <a:latin typeface="Arial" charset="0"/>
            </a:endParaRPr>
          </a:p>
          <a:p>
            <a:endParaRPr lang="en-US" sz="700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9" name="Rectangle 126"/>
          <p:cNvSpPr>
            <a:spLocks noChangeArrowheads="1"/>
          </p:cNvSpPr>
          <p:nvPr/>
        </p:nvSpPr>
        <p:spPr bwMode="auto">
          <a:xfrm>
            <a:off x="2890916" y="1468728"/>
            <a:ext cx="942477" cy="339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EAST MONTANA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Danny </a:t>
            </a:r>
            <a:r>
              <a:rPr lang="en-US" u="none" dirty="0" err="1">
                <a:solidFill>
                  <a:schemeClr val="tx1"/>
                </a:solidFill>
                <a:latin typeface="Arial" charset="0"/>
              </a:rPr>
              <a:t>Bleizeffer</a:t>
            </a:r>
            <a:endParaRPr lang="en-US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0" name="Rectangle 83"/>
          <p:cNvSpPr>
            <a:spLocks noChangeArrowheads="1"/>
          </p:cNvSpPr>
          <p:nvPr/>
        </p:nvSpPr>
        <p:spPr bwMode="auto">
          <a:xfrm rot="20154228">
            <a:off x="6978397" y="2890532"/>
            <a:ext cx="532152" cy="30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sz="700" u="none" dirty="0" err="1">
                <a:solidFill>
                  <a:schemeClr val="tx1"/>
                </a:solidFill>
                <a:latin typeface="Arial" charset="0"/>
              </a:rPr>
              <a:t>Keeno</a:t>
            </a:r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 Griffin</a:t>
            </a:r>
          </a:p>
        </p:txBody>
      </p:sp>
      <p:sp>
        <p:nvSpPr>
          <p:cNvPr id="2222" name="Line 514"/>
          <p:cNvSpPr>
            <a:spLocks noChangeShapeType="1"/>
          </p:cNvSpPr>
          <p:nvPr/>
        </p:nvSpPr>
        <p:spPr bwMode="auto">
          <a:xfrm flipH="1" flipV="1">
            <a:off x="7877443" y="2355308"/>
            <a:ext cx="487381" cy="35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34" name="Line 511"/>
          <p:cNvSpPr>
            <a:spLocks noChangeShapeType="1"/>
          </p:cNvSpPr>
          <p:nvPr/>
        </p:nvSpPr>
        <p:spPr bwMode="auto">
          <a:xfrm flipH="1" flipV="1">
            <a:off x="8150067" y="2454577"/>
            <a:ext cx="214757" cy="25518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35" name="Text Box 464"/>
          <p:cNvSpPr txBox="1">
            <a:spLocks noChangeArrowheads="1"/>
          </p:cNvSpPr>
          <p:nvPr/>
        </p:nvSpPr>
        <p:spPr bwMode="auto">
          <a:xfrm>
            <a:off x="8107066" y="2531890"/>
            <a:ext cx="1108130" cy="7001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EAST PA</a:t>
            </a:r>
            <a:br>
              <a:rPr lang="en-US" b="1" u="none" dirty="0">
                <a:solidFill>
                  <a:schemeClr val="tx1"/>
                </a:solidFill>
              </a:rPr>
            </a:br>
            <a:r>
              <a:rPr lang="en-US" b="1" u="none" dirty="0">
                <a:solidFill>
                  <a:schemeClr val="tx1"/>
                </a:solidFill>
              </a:rPr>
              <a:t>**Philadelphia area</a:t>
            </a:r>
          </a:p>
          <a:p>
            <a:r>
              <a:rPr lang="en-US" b="1" u="none" dirty="0">
                <a:solidFill>
                  <a:schemeClr val="tx1"/>
                </a:solidFill>
              </a:rPr>
              <a:t>/ SOUTH NJ/ DE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Meredith Hunter-Orr</a:t>
            </a:r>
            <a:br>
              <a:rPr lang="en-US" sz="750" b="1" u="none" dirty="0">
                <a:solidFill>
                  <a:schemeClr val="tx1"/>
                </a:solidFill>
                <a:latin typeface="Arial" charset="0"/>
              </a:rPr>
            </a:br>
            <a:endParaRPr lang="en-US" sz="750" b="1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265163" y="3085174"/>
            <a:ext cx="9553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WEST PA / PITTSBURGH</a:t>
            </a:r>
          </a:p>
          <a:p>
            <a:r>
              <a:rPr lang="en-US" u="none" dirty="0" err="1">
                <a:solidFill>
                  <a:schemeClr val="tx1"/>
                </a:solidFill>
                <a:latin typeface="Arial" charset="0"/>
              </a:rPr>
              <a:t>Keeno</a:t>
            </a:r>
            <a:r>
              <a:rPr lang="en-US" u="none" dirty="0">
                <a:solidFill>
                  <a:schemeClr val="tx1"/>
                </a:solidFill>
                <a:latin typeface="Arial" charset="0"/>
              </a:rPr>
              <a:t> Griffin</a:t>
            </a:r>
          </a:p>
        </p:txBody>
      </p:sp>
      <p:sp>
        <p:nvSpPr>
          <p:cNvPr id="206" name="Line 450"/>
          <p:cNvSpPr>
            <a:spLocks noChangeShapeType="1"/>
          </p:cNvSpPr>
          <p:nvPr/>
        </p:nvSpPr>
        <p:spPr bwMode="auto">
          <a:xfrm rot="377178">
            <a:off x="7796710" y="728191"/>
            <a:ext cx="661955" cy="2152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cxnSp>
        <p:nvCxnSpPr>
          <p:cNvPr id="236" name="Straight Arrow Connector 235"/>
          <p:cNvCxnSpPr>
            <a:cxnSpLocks/>
            <a:stCxn id="257" idx="0"/>
          </p:cNvCxnSpPr>
          <p:nvPr/>
        </p:nvCxnSpPr>
        <p:spPr>
          <a:xfrm>
            <a:off x="7815775" y="697513"/>
            <a:ext cx="268283" cy="746759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Line 227"/>
          <p:cNvSpPr>
            <a:spLocks noChangeShapeType="1"/>
          </p:cNvSpPr>
          <p:nvPr/>
        </p:nvSpPr>
        <p:spPr bwMode="auto">
          <a:xfrm flipH="1">
            <a:off x="8508025" y="458838"/>
            <a:ext cx="12689" cy="1405116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92031" tIns="46014" rIns="92031" bIns="46014">
            <a:spAutoFit/>
          </a:bodyPr>
          <a:lstStyle/>
          <a:p>
            <a:endParaRPr lang="en-US" dirty="0"/>
          </a:p>
        </p:txBody>
      </p:sp>
      <p:sp>
        <p:nvSpPr>
          <p:cNvPr id="262" name="Line 514"/>
          <p:cNvSpPr>
            <a:spLocks noChangeShapeType="1"/>
          </p:cNvSpPr>
          <p:nvPr/>
        </p:nvSpPr>
        <p:spPr bwMode="auto">
          <a:xfrm flipH="1">
            <a:off x="8444893" y="454173"/>
            <a:ext cx="72509" cy="1473776"/>
          </a:xfrm>
          <a:prstGeom prst="line">
            <a:avLst/>
          </a:prstGeom>
          <a:noFill/>
          <a:ln w="3175" cap="flat">
            <a:solidFill>
              <a:srgbClr val="000000"/>
            </a:solidFill>
            <a:round/>
            <a:headEnd w="med" len="sm"/>
            <a:tailEnd type="triangle" w="med" len="sm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63" name="Line 514"/>
          <p:cNvSpPr>
            <a:spLocks noChangeShapeType="1"/>
          </p:cNvSpPr>
          <p:nvPr/>
        </p:nvSpPr>
        <p:spPr bwMode="auto">
          <a:xfrm flipH="1" flipV="1">
            <a:off x="8113497" y="2058332"/>
            <a:ext cx="391382" cy="34155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74" name="Rectangle 105"/>
          <p:cNvSpPr>
            <a:spLocks noChangeArrowheads="1"/>
          </p:cNvSpPr>
          <p:nvPr/>
        </p:nvSpPr>
        <p:spPr bwMode="auto">
          <a:xfrm>
            <a:off x="8163895" y="5121946"/>
            <a:ext cx="713248" cy="339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  <a:latin typeface="Arial" charset="0"/>
              </a:rPr>
              <a:t>MIAMI, FL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George Uhl</a:t>
            </a:r>
            <a:endParaRPr lang="en-US" b="1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75" name="Rectangle 105"/>
          <p:cNvSpPr>
            <a:spLocks noChangeArrowheads="1"/>
          </p:cNvSpPr>
          <p:nvPr/>
        </p:nvSpPr>
        <p:spPr bwMode="auto">
          <a:xfrm>
            <a:off x="7502695" y="4619437"/>
            <a:ext cx="1612986" cy="322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TAMPA, FL / FL Panhandle</a:t>
            </a:r>
            <a:br>
              <a:rPr lang="en-US" sz="690" b="1" u="none" dirty="0">
                <a:solidFill>
                  <a:schemeClr val="tx1"/>
                </a:solidFill>
                <a:latin typeface="Arial" charset="0"/>
              </a:rPr>
            </a:br>
            <a:r>
              <a:rPr lang="en-US" sz="690" b="1" u="none" dirty="0">
                <a:solidFill>
                  <a:schemeClr val="tx1"/>
                </a:solidFill>
                <a:latin typeface="Arial" charset="0"/>
              </a:rPr>
              <a:t> Courtney Scafidi</a:t>
            </a:r>
            <a:endParaRPr lang="en-US" sz="690" u="none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77" name="Rectangle 83"/>
          <p:cNvSpPr>
            <a:spLocks noChangeArrowheads="1"/>
          </p:cNvSpPr>
          <p:nvPr/>
        </p:nvSpPr>
        <p:spPr bwMode="auto">
          <a:xfrm>
            <a:off x="4904784" y="2541411"/>
            <a:ext cx="819046" cy="200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sz="700" u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Jenna Mathison</a:t>
            </a:r>
          </a:p>
        </p:txBody>
      </p:sp>
      <p:sp>
        <p:nvSpPr>
          <p:cNvPr id="227" name="Text Box 279"/>
          <p:cNvSpPr txBox="1">
            <a:spLocks noChangeArrowheads="1"/>
          </p:cNvSpPr>
          <p:nvPr/>
        </p:nvSpPr>
        <p:spPr bwMode="auto">
          <a:xfrm>
            <a:off x="4901282" y="5519156"/>
            <a:ext cx="1778001" cy="1329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pPr algn="l" eaLnBrk="1" hangingPunct="1"/>
            <a:r>
              <a:rPr lang="en-US" sz="1000" b="1" dirty="0">
                <a:solidFill>
                  <a:schemeClr val="tx1"/>
                </a:solidFill>
              </a:rPr>
              <a:t>Central Region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rgbClr val="FF0000"/>
                </a:solidFill>
              </a:rPr>
              <a:t>RD –  Aaron Wright: 260-312-2743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accent1">
                    <a:lumMod val="75000"/>
                  </a:schemeClr>
                </a:solidFill>
              </a:rPr>
              <a:t>CSL – Marc Oliver Wright: 608-886-4325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dirty="0">
                <a:solidFill>
                  <a:schemeClr val="tx1"/>
                </a:solidFill>
              </a:rPr>
              <a:t>TSM</a:t>
            </a:r>
            <a:br>
              <a:rPr lang="en-US" sz="780" b="1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David Reekie:  314-399-2671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Colton Lemaster:  224-213-4427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Jenna Mathison:  414-915-6131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Joey Buonfiglio:  502-216-6632    </a:t>
            </a: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Tracy Baranzyk:  832-221-6472 </a:t>
            </a: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Stew Whealon: 612-710-6985</a:t>
            </a:r>
          </a:p>
        </p:txBody>
      </p:sp>
      <p:sp>
        <p:nvSpPr>
          <p:cNvPr id="239" name="Text Box 498">
            <a:extLst>
              <a:ext uri="{FF2B5EF4-FFF2-40B4-BE49-F238E27FC236}">
                <a16:creationId xmlns:a16="http://schemas.microsoft.com/office/drawing/2014/main" id="{18D5FE30-DFFE-4E02-B563-BDCC77038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146" y="4191000"/>
            <a:ext cx="941831" cy="3354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DALLAS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Tinley Carlile</a:t>
            </a:r>
          </a:p>
        </p:txBody>
      </p: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D29E5DFC-7A83-4646-8046-D68D3EFA91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648" y="58077"/>
            <a:ext cx="1091080" cy="780123"/>
          </a:xfrm>
          <a:prstGeom prst="rect">
            <a:avLst/>
          </a:prstGeom>
        </p:spPr>
      </p:pic>
      <p:sp>
        <p:nvSpPr>
          <p:cNvPr id="240" name="Rectangle 122">
            <a:extLst>
              <a:ext uri="{FF2B5EF4-FFF2-40B4-BE49-F238E27FC236}">
                <a16:creationId xmlns:a16="http://schemas.microsoft.com/office/drawing/2014/main" id="{DC78ED82-51EC-4B8F-A957-6C60301B4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681" y="2246763"/>
            <a:ext cx="721774" cy="462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NORTHERN NEVADA</a:t>
            </a:r>
            <a:br>
              <a:rPr lang="en-US" b="1" u="none" dirty="0">
                <a:solidFill>
                  <a:schemeClr val="tx1"/>
                </a:solidFill>
                <a:latin typeface="Arial" charset="0"/>
              </a:rPr>
            </a:br>
            <a:r>
              <a:rPr lang="en-US" u="none" dirty="0">
                <a:solidFill>
                  <a:schemeClr val="tx1"/>
                </a:solidFill>
                <a:latin typeface="Arial" charset="0"/>
              </a:rPr>
              <a:t>Cory McGill</a:t>
            </a:r>
          </a:p>
        </p:txBody>
      </p:sp>
      <p:sp>
        <p:nvSpPr>
          <p:cNvPr id="241" name="Rectangle 122">
            <a:extLst>
              <a:ext uri="{FF2B5EF4-FFF2-40B4-BE49-F238E27FC236}">
                <a16:creationId xmlns:a16="http://schemas.microsoft.com/office/drawing/2014/main" id="{DDEDA6E1-B3ED-4005-A057-07F3545A0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451" y="2922912"/>
            <a:ext cx="689576" cy="462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SOUTHERN NEVADA</a:t>
            </a:r>
            <a:br>
              <a:rPr lang="en-US" b="1" u="none" dirty="0">
                <a:solidFill>
                  <a:schemeClr val="tx1"/>
                </a:solidFill>
                <a:latin typeface="Arial" charset="0"/>
              </a:rPr>
            </a:br>
            <a:r>
              <a:rPr lang="en-US" u="none" dirty="0">
                <a:solidFill>
                  <a:schemeClr val="tx1"/>
                </a:solidFill>
                <a:latin typeface="Arial" charset="0"/>
              </a:rPr>
              <a:t>Cary Critz</a:t>
            </a:r>
          </a:p>
        </p:txBody>
      </p:sp>
      <p:sp>
        <p:nvSpPr>
          <p:cNvPr id="242" name="Text Box 498">
            <a:extLst>
              <a:ext uri="{FF2B5EF4-FFF2-40B4-BE49-F238E27FC236}">
                <a16:creationId xmlns:a16="http://schemas.microsoft.com/office/drawing/2014/main" id="{4345F3B3-F87A-45B1-9B62-F5EC06060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6033" y="4442395"/>
            <a:ext cx="905451" cy="350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EL PASO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Cary Critz</a:t>
            </a:r>
          </a:p>
        </p:txBody>
      </p:sp>
      <p:sp>
        <p:nvSpPr>
          <p:cNvPr id="243" name="Text Box 495">
            <a:extLst>
              <a:ext uri="{FF2B5EF4-FFF2-40B4-BE49-F238E27FC236}">
                <a16:creationId xmlns:a16="http://schemas.microsoft.com/office/drawing/2014/main" id="{58E77A1B-D3F6-434E-9489-B0571A79F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2915" y="1249249"/>
            <a:ext cx="849822" cy="215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Stew Whealon</a:t>
            </a:r>
          </a:p>
        </p:txBody>
      </p:sp>
      <p:sp>
        <p:nvSpPr>
          <p:cNvPr id="244" name="Text Box 495">
            <a:extLst>
              <a:ext uri="{FF2B5EF4-FFF2-40B4-BE49-F238E27FC236}">
                <a16:creationId xmlns:a16="http://schemas.microsoft.com/office/drawing/2014/main" id="{27B7EF73-207D-4DA5-843B-C0C13AE50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3431" y="1877035"/>
            <a:ext cx="849822" cy="2153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1395" tIns="45698" rIns="91395" bIns="45698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Stew Whealon</a:t>
            </a:r>
          </a:p>
        </p:txBody>
      </p:sp>
      <p:sp>
        <p:nvSpPr>
          <p:cNvPr id="245" name="Rectangle 81">
            <a:extLst>
              <a:ext uri="{FF2B5EF4-FFF2-40B4-BE49-F238E27FC236}">
                <a16:creationId xmlns:a16="http://schemas.microsoft.com/office/drawing/2014/main" id="{F4143946-5834-4370-890A-79D8A3070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9653" y="2568343"/>
            <a:ext cx="798207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David Reekie</a:t>
            </a:r>
          </a:p>
        </p:txBody>
      </p:sp>
      <p:sp>
        <p:nvSpPr>
          <p:cNvPr id="246" name="Rectangle 81">
            <a:extLst>
              <a:ext uri="{FF2B5EF4-FFF2-40B4-BE49-F238E27FC236}">
                <a16:creationId xmlns:a16="http://schemas.microsoft.com/office/drawing/2014/main" id="{080C2E39-E308-45E5-AF64-52853674E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3214" y="3212761"/>
            <a:ext cx="798207" cy="2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David Reekie</a:t>
            </a:r>
          </a:p>
        </p:txBody>
      </p:sp>
      <p:sp>
        <p:nvSpPr>
          <p:cNvPr id="253" name="Line 514">
            <a:extLst>
              <a:ext uri="{FF2B5EF4-FFF2-40B4-BE49-F238E27FC236}">
                <a16:creationId xmlns:a16="http://schemas.microsoft.com/office/drawing/2014/main" id="{33E0EF76-B2AE-4BC5-AEC6-BB5DFB861EE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03514" y="3700295"/>
            <a:ext cx="545085" cy="2132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54" name="Line 514">
            <a:extLst>
              <a:ext uri="{FF2B5EF4-FFF2-40B4-BE49-F238E27FC236}">
                <a16:creationId xmlns:a16="http://schemas.microsoft.com/office/drawing/2014/main" id="{7D084085-8A6E-417C-A6D1-FD34A484BF5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438711" y="4068468"/>
            <a:ext cx="371773" cy="24777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55" name="Rectangle 122">
            <a:extLst>
              <a:ext uri="{FF2B5EF4-FFF2-40B4-BE49-F238E27FC236}">
                <a16:creationId xmlns:a16="http://schemas.microsoft.com/office/drawing/2014/main" id="{A9534480-AA08-483A-8277-7C3F8DBAD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195" y="3741394"/>
            <a:ext cx="681128" cy="523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sz="700" b="1" u="none" dirty="0">
                <a:solidFill>
                  <a:schemeClr val="tx1"/>
                </a:solidFill>
              </a:rPr>
              <a:t>NORTHERN SC</a:t>
            </a:r>
            <a:endParaRPr lang="en-US" sz="700" b="1" u="none" dirty="0">
              <a:solidFill>
                <a:schemeClr val="tx1"/>
              </a:solidFill>
              <a:latin typeface="Arial" charset="0"/>
            </a:endParaRPr>
          </a:p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Dave Szvetecz </a:t>
            </a:r>
          </a:p>
        </p:txBody>
      </p:sp>
      <p:sp>
        <p:nvSpPr>
          <p:cNvPr id="256" name="Rectangle 122">
            <a:extLst>
              <a:ext uri="{FF2B5EF4-FFF2-40B4-BE49-F238E27FC236}">
                <a16:creationId xmlns:a16="http://schemas.microsoft.com/office/drawing/2014/main" id="{AECB51F2-5189-4E57-8494-AA6F03722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8325" y="4279636"/>
            <a:ext cx="894360" cy="30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sz="700" b="1" u="none" dirty="0">
                <a:solidFill>
                  <a:schemeClr val="tx1"/>
                </a:solidFill>
              </a:rPr>
              <a:t>SOUTHERN SC</a:t>
            </a:r>
            <a:endParaRPr lang="en-US" sz="700" b="1" u="none" dirty="0">
              <a:solidFill>
                <a:schemeClr val="tx1"/>
              </a:solidFill>
              <a:latin typeface="Arial" charset="0"/>
            </a:endParaRPr>
          </a:p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Todd Linsley</a:t>
            </a:r>
          </a:p>
        </p:txBody>
      </p:sp>
      <p:sp>
        <p:nvSpPr>
          <p:cNvPr id="257" name="Line 450">
            <a:extLst>
              <a:ext uri="{FF2B5EF4-FFF2-40B4-BE49-F238E27FC236}">
                <a16:creationId xmlns:a16="http://schemas.microsoft.com/office/drawing/2014/main" id="{5AFA7DC5-96D0-4640-9EEE-BA77CEE581CB}"/>
              </a:ext>
            </a:extLst>
          </p:cNvPr>
          <p:cNvSpPr>
            <a:spLocks noChangeShapeType="1"/>
          </p:cNvSpPr>
          <p:nvPr/>
        </p:nvSpPr>
        <p:spPr bwMode="auto">
          <a:xfrm rot="377178">
            <a:off x="7774872" y="728375"/>
            <a:ext cx="602922" cy="71400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58" name="Text Box 438">
            <a:extLst>
              <a:ext uri="{FF2B5EF4-FFF2-40B4-BE49-F238E27FC236}">
                <a16:creationId xmlns:a16="http://schemas.microsoft.com/office/drawing/2014/main" id="{D526357A-CAC0-406F-A573-0D3C01CDF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5335" y="1405821"/>
            <a:ext cx="627536" cy="4154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r>
              <a:rPr lang="en-US" sz="700" b="1" u="none" dirty="0">
                <a:solidFill>
                  <a:schemeClr val="tx1"/>
                </a:solidFill>
              </a:rPr>
              <a:t>ALBANY, </a:t>
            </a:r>
          </a:p>
          <a:p>
            <a:r>
              <a:rPr lang="en-US" sz="700" b="1" u="none" dirty="0">
                <a:solidFill>
                  <a:schemeClr val="tx1"/>
                </a:solidFill>
              </a:rPr>
              <a:t>NY</a:t>
            </a:r>
          </a:p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Jeff Lusby</a:t>
            </a:r>
          </a:p>
        </p:txBody>
      </p:sp>
      <p:sp>
        <p:nvSpPr>
          <p:cNvPr id="264" name="Line 450">
            <a:extLst>
              <a:ext uri="{FF2B5EF4-FFF2-40B4-BE49-F238E27FC236}">
                <a16:creationId xmlns:a16="http://schemas.microsoft.com/office/drawing/2014/main" id="{2CAE5F35-8FF3-4B36-8853-50549E2F0737}"/>
              </a:ext>
            </a:extLst>
          </p:cNvPr>
          <p:cNvSpPr>
            <a:spLocks noChangeShapeType="1"/>
          </p:cNvSpPr>
          <p:nvPr/>
        </p:nvSpPr>
        <p:spPr bwMode="auto">
          <a:xfrm rot="377178" flipH="1">
            <a:off x="8043814" y="1580703"/>
            <a:ext cx="762942" cy="11226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sp>
        <p:nvSpPr>
          <p:cNvPr id="266" name="Text Box 279">
            <a:extLst>
              <a:ext uri="{FF2B5EF4-FFF2-40B4-BE49-F238E27FC236}">
                <a16:creationId xmlns:a16="http://schemas.microsoft.com/office/drawing/2014/main" id="{0424243A-501B-4C9D-9BD2-D538C4E4C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842" y="5415700"/>
            <a:ext cx="1751070" cy="144650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pPr algn="l" eaLnBrk="1" hangingPunct="1"/>
            <a:r>
              <a:rPr lang="en-US" sz="1000" b="1" dirty="0">
                <a:solidFill>
                  <a:schemeClr val="tx1"/>
                </a:solidFill>
              </a:rPr>
              <a:t>Northeast Region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rgbClr val="FF0000"/>
                </a:solidFill>
              </a:rPr>
              <a:t>RD – Kevin Baum:  203-751-7159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accent1">
                    <a:lumMod val="75000"/>
                  </a:schemeClr>
                </a:solidFill>
              </a:rPr>
              <a:t>CSL – Jenny Bender: 402-650-2419</a:t>
            </a:r>
          </a:p>
          <a:p>
            <a:pPr algn="l" eaLnBrk="1" hangingPunct="1"/>
            <a:r>
              <a:rPr lang="en-US" sz="780" b="1" dirty="0">
                <a:solidFill>
                  <a:schemeClr val="tx1"/>
                </a:solidFill>
              </a:rPr>
              <a:t>TSM</a:t>
            </a: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Corey Brandt:  617-821-8626  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Meredith Hunter-Orr:  484-225-7824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Tom Kubler:  516-491-7651</a:t>
            </a: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Jeff Lusby:  732-546-7755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Keeno Griffin:  </a:t>
            </a:r>
            <a:r>
              <a:rPr lang="en-US" sz="780" b="1" u="none" cap="all" dirty="0">
                <a:solidFill>
                  <a:schemeClr val="tx1"/>
                </a:solidFill>
              </a:rPr>
              <a:t>412-302-4416</a:t>
            </a: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Susan Distin:  443-472-0683</a:t>
            </a: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Dru Strohmenger:  216-501-8183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FC156967-094D-4A92-ADEF-1A340DDD8CF7}"/>
              </a:ext>
            </a:extLst>
          </p:cNvPr>
          <p:cNvSpPr txBox="1"/>
          <p:nvPr/>
        </p:nvSpPr>
        <p:spPr>
          <a:xfrm>
            <a:off x="5380356" y="1762839"/>
            <a:ext cx="7759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u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Jenna Mathison</a:t>
            </a:r>
          </a:p>
          <a:p>
            <a:endParaRPr lang="en-US" sz="700" u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Rectangle 151">
            <a:extLst>
              <a:ext uri="{FF2B5EF4-FFF2-40B4-BE49-F238E27FC236}">
                <a16:creationId xmlns:a16="http://schemas.microsoft.com/office/drawing/2014/main" id="{27B491C8-C573-441E-90C6-590609BBF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570" y="1208137"/>
            <a:ext cx="1009804" cy="554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NEW YORK</a:t>
            </a:r>
          </a:p>
          <a:p>
            <a:r>
              <a:rPr lang="en-US" sz="700" b="1" u="none" dirty="0">
                <a:solidFill>
                  <a:schemeClr val="tx1"/>
                </a:solidFill>
                <a:cs typeface="Arial" panose="020B0604020202020204" pitchFamily="34" charset="0"/>
              </a:rPr>
              <a:t>HUDSON VALLEY / </a:t>
            </a:r>
          </a:p>
          <a:p>
            <a:r>
              <a:rPr lang="en-US" sz="700" b="1" u="none" dirty="0">
                <a:solidFill>
                  <a:schemeClr val="tx1"/>
                </a:solidFill>
                <a:cs typeface="Arial" panose="020B0604020202020204" pitchFamily="34" charset="0"/>
              </a:rPr>
              <a:t>SYRACUSE / BUFFALO</a:t>
            </a:r>
          </a:p>
          <a:p>
            <a:r>
              <a:rPr lang="en-US" u="none" dirty="0">
                <a:solidFill>
                  <a:schemeClr val="tx1"/>
                </a:solidFill>
                <a:cs typeface="Arial" panose="020B0604020202020204" pitchFamily="34" charset="0"/>
              </a:rPr>
              <a:t>Keeno Griffin</a:t>
            </a:r>
          </a:p>
        </p:txBody>
      </p:sp>
      <p:sp>
        <p:nvSpPr>
          <p:cNvPr id="273" name="Rectangle 146">
            <a:extLst>
              <a:ext uri="{FF2B5EF4-FFF2-40B4-BE49-F238E27FC236}">
                <a16:creationId xmlns:a16="http://schemas.microsoft.com/office/drawing/2014/main" id="{E8638236-0B37-4222-AECF-2D3284C296FE}"/>
              </a:ext>
            </a:extLst>
          </p:cNvPr>
          <p:cNvSpPr>
            <a:spLocks noChangeArrowheads="1"/>
          </p:cNvSpPr>
          <p:nvPr/>
        </p:nvSpPr>
        <p:spPr bwMode="auto">
          <a:xfrm rot="21048898">
            <a:off x="4794839" y="2157638"/>
            <a:ext cx="881563" cy="30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31" tIns="46014" rIns="92031" bIns="46014">
            <a:spAutoFit/>
          </a:bodyPr>
          <a:lstStyle/>
          <a:p>
            <a:r>
              <a:rPr lang="en-US" sz="700" b="1" u="none" dirty="0">
                <a:solidFill>
                  <a:schemeClr val="tx1"/>
                </a:solidFill>
              </a:rPr>
              <a:t>NORTHWEST IOWA</a:t>
            </a:r>
          </a:p>
          <a:p>
            <a:r>
              <a:rPr lang="en-US" sz="700" u="none" dirty="0">
                <a:solidFill>
                  <a:schemeClr val="tx1"/>
                </a:solidFill>
                <a:latin typeface="Arial" charset="0"/>
              </a:rPr>
              <a:t>Stew Whealon</a:t>
            </a:r>
          </a:p>
        </p:txBody>
      </p:sp>
      <p:sp>
        <p:nvSpPr>
          <p:cNvPr id="283" name="Rectangle 146">
            <a:extLst>
              <a:ext uri="{FF2B5EF4-FFF2-40B4-BE49-F238E27FC236}">
                <a16:creationId xmlns:a16="http://schemas.microsoft.com/office/drawing/2014/main" id="{8420C978-BB1E-40E0-8EE5-A0D80726DB19}"/>
              </a:ext>
            </a:extLst>
          </p:cNvPr>
          <p:cNvSpPr>
            <a:spLocks noChangeArrowheads="1"/>
          </p:cNvSpPr>
          <p:nvPr/>
        </p:nvSpPr>
        <p:spPr bwMode="auto">
          <a:xfrm rot="19870511">
            <a:off x="5540606" y="2413631"/>
            <a:ext cx="812874" cy="36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sz="550" b="1" u="none" dirty="0">
                <a:solidFill>
                  <a:schemeClr val="tx1"/>
                </a:solidFill>
              </a:rPr>
              <a:t>NORTHWEST IL</a:t>
            </a:r>
          </a:p>
          <a:p>
            <a:r>
              <a:rPr lang="en-US" sz="600" u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Jenna Mathison</a:t>
            </a:r>
          </a:p>
          <a:p>
            <a:endParaRPr lang="en-US" sz="600" u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e 511">
            <a:extLst>
              <a:ext uri="{FF2B5EF4-FFF2-40B4-BE49-F238E27FC236}">
                <a16:creationId xmlns:a16="http://schemas.microsoft.com/office/drawing/2014/main" id="{EAF3DEE6-E2C9-8CF8-7957-19DF6DF5217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120524" y="2718509"/>
            <a:ext cx="343235" cy="8876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lIns="91395" tIns="45698" rIns="91395" bIns="45698"/>
          <a:lstStyle/>
          <a:p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821D44D-CF51-A3C2-7FE6-648168523687}"/>
              </a:ext>
            </a:extLst>
          </p:cNvPr>
          <p:cNvCxnSpPr>
            <a:cxnSpLocks/>
          </p:cNvCxnSpPr>
          <p:nvPr/>
        </p:nvCxnSpPr>
        <p:spPr>
          <a:xfrm>
            <a:off x="7462608" y="1511351"/>
            <a:ext cx="125659" cy="41463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Line 264">
            <a:extLst>
              <a:ext uri="{FF2B5EF4-FFF2-40B4-BE49-F238E27FC236}">
                <a16:creationId xmlns:a16="http://schemas.microsoft.com/office/drawing/2014/main" id="{3077E805-4189-41EA-EBF8-8DD8AAED2B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0416" y="3006090"/>
            <a:ext cx="101702" cy="206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92031" tIns="46014" rIns="92031" bIns="46014">
            <a:spAutoFit/>
          </a:bodyPr>
          <a:lstStyle/>
          <a:p>
            <a:endParaRPr lang="en-US" dirty="0"/>
          </a:p>
        </p:txBody>
      </p:sp>
      <p:sp>
        <p:nvSpPr>
          <p:cNvPr id="12" name="Text Box 265">
            <a:extLst>
              <a:ext uri="{FF2B5EF4-FFF2-40B4-BE49-F238E27FC236}">
                <a16:creationId xmlns:a16="http://schemas.microsoft.com/office/drawing/2014/main" id="{4FB9490B-86E4-C406-37F1-8D7277B00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0823" y="2125237"/>
            <a:ext cx="1187609" cy="3391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2031" tIns="46014" rIns="92031" bIns="46014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N. CALIFORNIA</a:t>
            </a:r>
          </a:p>
          <a:p>
            <a:r>
              <a:rPr lang="en-US" u="none" dirty="0">
                <a:solidFill>
                  <a:schemeClr val="tx1"/>
                </a:solidFill>
                <a:latin typeface="Arial" charset="0"/>
              </a:rPr>
              <a:t>Cory McGill</a:t>
            </a:r>
          </a:p>
        </p:txBody>
      </p:sp>
      <p:sp>
        <p:nvSpPr>
          <p:cNvPr id="13" name="Line 247">
            <a:extLst>
              <a:ext uri="{FF2B5EF4-FFF2-40B4-BE49-F238E27FC236}">
                <a16:creationId xmlns:a16="http://schemas.microsoft.com/office/drawing/2014/main" id="{4ABA705E-CB8A-779E-ED4D-4FE38ECBDC6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899" y="2406534"/>
            <a:ext cx="490987" cy="1096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92031" tIns="46014" rIns="92031" bIns="46014">
            <a:spAutoFit/>
          </a:bodyPr>
          <a:lstStyle/>
          <a:p>
            <a:endParaRPr lang="en-US" dirty="0"/>
          </a:p>
        </p:txBody>
      </p:sp>
      <p:sp>
        <p:nvSpPr>
          <p:cNvPr id="14" name="Line 247">
            <a:extLst>
              <a:ext uri="{FF2B5EF4-FFF2-40B4-BE49-F238E27FC236}">
                <a16:creationId xmlns:a16="http://schemas.microsoft.com/office/drawing/2014/main" id="{B1EC5D67-21F9-82CE-ADDA-F84982512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899" y="2436781"/>
            <a:ext cx="620863" cy="3616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92031" tIns="46014" rIns="92031" bIns="46014">
            <a:spAutoFit/>
          </a:bodyPr>
          <a:lstStyle/>
          <a:p>
            <a:endParaRPr lang="en-US" dirty="0"/>
          </a:p>
        </p:txBody>
      </p:sp>
      <p:sp>
        <p:nvSpPr>
          <p:cNvPr id="17" name="Line 247">
            <a:extLst>
              <a:ext uri="{FF2B5EF4-FFF2-40B4-BE49-F238E27FC236}">
                <a16:creationId xmlns:a16="http://schemas.microsoft.com/office/drawing/2014/main" id="{76B7BADE-5122-36B7-5377-80422D395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724" y="2213824"/>
            <a:ext cx="405849" cy="6258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92031" tIns="46014" rIns="92031" bIns="46014">
            <a:spAutoFit/>
          </a:bodyPr>
          <a:lstStyle/>
          <a:p>
            <a:endParaRPr lang="en-US" dirty="0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53F819AD-0451-20A1-392D-F8C2D8DC8CB1}"/>
              </a:ext>
            </a:extLst>
          </p:cNvPr>
          <p:cNvSpPr/>
          <p:nvPr/>
        </p:nvSpPr>
        <p:spPr>
          <a:xfrm>
            <a:off x="3553629" y="4590132"/>
            <a:ext cx="1880732" cy="1109301"/>
          </a:xfrm>
          <a:custGeom>
            <a:avLst/>
            <a:gdLst>
              <a:gd name="connsiteX0" fmla="*/ 1777365 w 1880732"/>
              <a:gd name="connsiteY0" fmla="*/ 94 h 1109301"/>
              <a:gd name="connsiteX1" fmla="*/ 1757487 w 1880732"/>
              <a:gd name="connsiteY1" fmla="*/ 4070 h 1109301"/>
              <a:gd name="connsiteX2" fmla="*/ 1745560 w 1880732"/>
              <a:gd name="connsiteY2" fmla="*/ 8045 h 1109301"/>
              <a:gd name="connsiteX3" fmla="*/ 1705804 w 1880732"/>
              <a:gd name="connsiteY3" fmla="*/ 15997 h 1109301"/>
              <a:gd name="connsiteX4" fmla="*/ 1693877 w 1880732"/>
              <a:gd name="connsiteY4" fmla="*/ 19972 h 1109301"/>
              <a:gd name="connsiteX5" fmla="*/ 1662071 w 1880732"/>
              <a:gd name="connsiteY5" fmla="*/ 27924 h 1109301"/>
              <a:gd name="connsiteX6" fmla="*/ 1634242 w 1880732"/>
              <a:gd name="connsiteY6" fmla="*/ 35875 h 1109301"/>
              <a:gd name="connsiteX7" fmla="*/ 1566656 w 1880732"/>
              <a:gd name="connsiteY7" fmla="*/ 47802 h 1109301"/>
              <a:gd name="connsiteX8" fmla="*/ 1510997 w 1880732"/>
              <a:gd name="connsiteY8" fmla="*/ 55753 h 1109301"/>
              <a:gd name="connsiteX9" fmla="*/ 1479191 w 1880732"/>
              <a:gd name="connsiteY9" fmla="*/ 59729 h 1109301"/>
              <a:gd name="connsiteX10" fmla="*/ 1407630 w 1880732"/>
              <a:gd name="connsiteY10" fmla="*/ 75631 h 1109301"/>
              <a:gd name="connsiteX11" fmla="*/ 1367873 w 1880732"/>
              <a:gd name="connsiteY11" fmla="*/ 83583 h 1109301"/>
              <a:gd name="connsiteX12" fmla="*/ 1347995 w 1880732"/>
              <a:gd name="connsiteY12" fmla="*/ 87558 h 1109301"/>
              <a:gd name="connsiteX13" fmla="*/ 1324141 w 1880732"/>
              <a:gd name="connsiteY13" fmla="*/ 91534 h 1109301"/>
              <a:gd name="connsiteX14" fmla="*/ 1296311 w 1880732"/>
              <a:gd name="connsiteY14" fmla="*/ 95510 h 1109301"/>
              <a:gd name="connsiteX15" fmla="*/ 1256555 w 1880732"/>
              <a:gd name="connsiteY15" fmla="*/ 103461 h 1109301"/>
              <a:gd name="connsiteX16" fmla="*/ 1232701 w 1880732"/>
              <a:gd name="connsiteY16" fmla="*/ 107437 h 1109301"/>
              <a:gd name="connsiteX17" fmla="*/ 1212823 w 1880732"/>
              <a:gd name="connsiteY17" fmla="*/ 111412 h 1109301"/>
              <a:gd name="connsiteX18" fmla="*/ 1177042 w 1880732"/>
              <a:gd name="connsiteY18" fmla="*/ 119364 h 1109301"/>
              <a:gd name="connsiteX19" fmla="*/ 1149212 w 1880732"/>
              <a:gd name="connsiteY19" fmla="*/ 123339 h 1109301"/>
              <a:gd name="connsiteX20" fmla="*/ 1109456 w 1880732"/>
              <a:gd name="connsiteY20" fmla="*/ 131291 h 1109301"/>
              <a:gd name="connsiteX21" fmla="*/ 1077650 w 1880732"/>
              <a:gd name="connsiteY21" fmla="*/ 135266 h 1109301"/>
              <a:gd name="connsiteX22" fmla="*/ 1049821 w 1880732"/>
              <a:gd name="connsiteY22" fmla="*/ 139242 h 1109301"/>
              <a:gd name="connsiteX23" fmla="*/ 986210 w 1880732"/>
              <a:gd name="connsiteY23" fmla="*/ 147193 h 1109301"/>
              <a:gd name="connsiteX24" fmla="*/ 950430 w 1880732"/>
              <a:gd name="connsiteY24" fmla="*/ 151169 h 1109301"/>
              <a:gd name="connsiteX25" fmla="*/ 922600 w 1880732"/>
              <a:gd name="connsiteY25" fmla="*/ 155144 h 1109301"/>
              <a:gd name="connsiteX26" fmla="*/ 890795 w 1880732"/>
              <a:gd name="connsiteY26" fmla="*/ 159120 h 1109301"/>
              <a:gd name="connsiteX27" fmla="*/ 866941 w 1880732"/>
              <a:gd name="connsiteY27" fmla="*/ 163096 h 1109301"/>
              <a:gd name="connsiteX28" fmla="*/ 831160 w 1880732"/>
              <a:gd name="connsiteY28" fmla="*/ 167071 h 1109301"/>
              <a:gd name="connsiteX29" fmla="*/ 779477 w 1880732"/>
              <a:gd name="connsiteY29" fmla="*/ 175023 h 1109301"/>
              <a:gd name="connsiteX30" fmla="*/ 767550 w 1880732"/>
              <a:gd name="connsiteY30" fmla="*/ 178998 h 1109301"/>
              <a:gd name="connsiteX31" fmla="*/ 747671 w 1880732"/>
              <a:gd name="connsiteY31" fmla="*/ 182974 h 1109301"/>
              <a:gd name="connsiteX32" fmla="*/ 715866 w 1880732"/>
              <a:gd name="connsiteY32" fmla="*/ 186950 h 1109301"/>
              <a:gd name="connsiteX33" fmla="*/ 660207 w 1880732"/>
              <a:gd name="connsiteY33" fmla="*/ 194901 h 1109301"/>
              <a:gd name="connsiteX34" fmla="*/ 632377 w 1880732"/>
              <a:gd name="connsiteY34" fmla="*/ 198877 h 1109301"/>
              <a:gd name="connsiteX35" fmla="*/ 588645 w 1880732"/>
              <a:gd name="connsiteY35" fmla="*/ 206828 h 1109301"/>
              <a:gd name="connsiteX36" fmla="*/ 532986 w 1880732"/>
              <a:gd name="connsiteY36" fmla="*/ 214779 h 1109301"/>
              <a:gd name="connsiteX37" fmla="*/ 501181 w 1880732"/>
              <a:gd name="connsiteY37" fmla="*/ 222731 h 1109301"/>
              <a:gd name="connsiteX38" fmla="*/ 469376 w 1880732"/>
              <a:gd name="connsiteY38" fmla="*/ 230682 h 1109301"/>
              <a:gd name="connsiteX39" fmla="*/ 453473 w 1880732"/>
              <a:gd name="connsiteY39" fmla="*/ 234657 h 1109301"/>
              <a:gd name="connsiteX40" fmla="*/ 441546 w 1880732"/>
              <a:gd name="connsiteY40" fmla="*/ 238633 h 1109301"/>
              <a:gd name="connsiteX41" fmla="*/ 366009 w 1880732"/>
              <a:gd name="connsiteY41" fmla="*/ 250560 h 1109301"/>
              <a:gd name="connsiteX42" fmla="*/ 318301 w 1880732"/>
              <a:gd name="connsiteY42" fmla="*/ 258511 h 1109301"/>
              <a:gd name="connsiteX43" fmla="*/ 262642 w 1880732"/>
              <a:gd name="connsiteY43" fmla="*/ 266463 h 1109301"/>
              <a:gd name="connsiteX44" fmla="*/ 242764 w 1880732"/>
              <a:gd name="connsiteY44" fmla="*/ 270438 h 1109301"/>
              <a:gd name="connsiteX45" fmla="*/ 187104 w 1880732"/>
              <a:gd name="connsiteY45" fmla="*/ 278390 h 1109301"/>
              <a:gd name="connsiteX46" fmla="*/ 159275 w 1880732"/>
              <a:gd name="connsiteY46" fmla="*/ 282365 h 1109301"/>
              <a:gd name="connsiteX47" fmla="*/ 95664 w 1880732"/>
              <a:gd name="connsiteY47" fmla="*/ 290317 h 1109301"/>
              <a:gd name="connsiteX48" fmla="*/ 75786 w 1880732"/>
              <a:gd name="connsiteY48" fmla="*/ 294292 h 1109301"/>
              <a:gd name="connsiteX49" fmla="*/ 43981 w 1880732"/>
              <a:gd name="connsiteY49" fmla="*/ 298268 h 1109301"/>
              <a:gd name="connsiteX50" fmla="*/ 8200 w 1880732"/>
              <a:gd name="connsiteY50" fmla="*/ 306219 h 1109301"/>
              <a:gd name="connsiteX51" fmla="*/ 249 w 1880732"/>
              <a:gd name="connsiteY51" fmla="*/ 314171 h 1109301"/>
              <a:gd name="connsiteX52" fmla="*/ 4224 w 1880732"/>
              <a:gd name="connsiteY52" fmla="*/ 338024 h 1109301"/>
              <a:gd name="connsiteX53" fmla="*/ 24103 w 1880732"/>
              <a:gd name="connsiteY53" fmla="*/ 353927 h 1109301"/>
              <a:gd name="connsiteX54" fmla="*/ 28078 w 1880732"/>
              <a:gd name="connsiteY54" fmla="*/ 365854 h 1109301"/>
              <a:gd name="connsiteX55" fmla="*/ 43981 w 1880732"/>
              <a:gd name="connsiteY55" fmla="*/ 381757 h 1109301"/>
              <a:gd name="connsiteX56" fmla="*/ 55908 w 1880732"/>
              <a:gd name="connsiteY56" fmla="*/ 393684 h 1109301"/>
              <a:gd name="connsiteX57" fmla="*/ 63859 w 1880732"/>
              <a:gd name="connsiteY57" fmla="*/ 405611 h 1109301"/>
              <a:gd name="connsiteX58" fmla="*/ 67835 w 1880732"/>
              <a:gd name="connsiteY58" fmla="*/ 417537 h 1109301"/>
              <a:gd name="connsiteX59" fmla="*/ 75786 w 1880732"/>
              <a:gd name="connsiteY59" fmla="*/ 425489 h 1109301"/>
              <a:gd name="connsiteX60" fmla="*/ 99640 w 1880732"/>
              <a:gd name="connsiteY60" fmla="*/ 441391 h 1109301"/>
              <a:gd name="connsiteX61" fmla="*/ 107591 w 1880732"/>
              <a:gd name="connsiteY61" fmla="*/ 449343 h 1109301"/>
              <a:gd name="connsiteX62" fmla="*/ 119518 w 1880732"/>
              <a:gd name="connsiteY62" fmla="*/ 453318 h 1109301"/>
              <a:gd name="connsiteX63" fmla="*/ 127470 w 1880732"/>
              <a:gd name="connsiteY63" fmla="*/ 461270 h 1109301"/>
              <a:gd name="connsiteX64" fmla="*/ 163250 w 1880732"/>
              <a:gd name="connsiteY64" fmla="*/ 481148 h 1109301"/>
              <a:gd name="connsiteX65" fmla="*/ 179153 w 1880732"/>
              <a:gd name="connsiteY65" fmla="*/ 497051 h 1109301"/>
              <a:gd name="connsiteX66" fmla="*/ 214934 w 1880732"/>
              <a:gd name="connsiteY66" fmla="*/ 508977 h 1109301"/>
              <a:gd name="connsiteX67" fmla="*/ 226861 w 1880732"/>
              <a:gd name="connsiteY67" fmla="*/ 512953 h 1109301"/>
              <a:gd name="connsiteX68" fmla="*/ 278544 w 1880732"/>
              <a:gd name="connsiteY68" fmla="*/ 508977 h 1109301"/>
              <a:gd name="connsiteX69" fmla="*/ 294447 w 1880732"/>
              <a:gd name="connsiteY69" fmla="*/ 505002 h 1109301"/>
              <a:gd name="connsiteX70" fmla="*/ 306374 w 1880732"/>
              <a:gd name="connsiteY70" fmla="*/ 481148 h 1109301"/>
              <a:gd name="connsiteX71" fmla="*/ 322277 w 1880732"/>
              <a:gd name="connsiteY71" fmla="*/ 445367 h 1109301"/>
              <a:gd name="connsiteX72" fmla="*/ 330228 w 1880732"/>
              <a:gd name="connsiteY72" fmla="*/ 421513 h 1109301"/>
              <a:gd name="connsiteX73" fmla="*/ 342155 w 1880732"/>
              <a:gd name="connsiteY73" fmla="*/ 409586 h 1109301"/>
              <a:gd name="connsiteX74" fmla="*/ 362033 w 1880732"/>
              <a:gd name="connsiteY74" fmla="*/ 385732 h 1109301"/>
              <a:gd name="connsiteX75" fmla="*/ 373960 w 1880732"/>
              <a:gd name="connsiteY75" fmla="*/ 381757 h 1109301"/>
              <a:gd name="connsiteX76" fmla="*/ 405765 w 1880732"/>
              <a:gd name="connsiteY76" fmla="*/ 385732 h 1109301"/>
              <a:gd name="connsiteX77" fmla="*/ 417692 w 1880732"/>
              <a:gd name="connsiteY77" fmla="*/ 389708 h 1109301"/>
              <a:gd name="connsiteX78" fmla="*/ 453473 w 1880732"/>
              <a:gd name="connsiteY78" fmla="*/ 397659 h 1109301"/>
              <a:gd name="connsiteX79" fmla="*/ 540937 w 1880732"/>
              <a:gd name="connsiteY79" fmla="*/ 401635 h 1109301"/>
              <a:gd name="connsiteX80" fmla="*/ 556840 w 1880732"/>
              <a:gd name="connsiteY80" fmla="*/ 421513 h 1109301"/>
              <a:gd name="connsiteX81" fmla="*/ 564791 w 1880732"/>
              <a:gd name="connsiteY81" fmla="*/ 433440 h 1109301"/>
              <a:gd name="connsiteX82" fmla="*/ 580694 w 1880732"/>
              <a:gd name="connsiteY82" fmla="*/ 437416 h 1109301"/>
              <a:gd name="connsiteX83" fmla="*/ 604548 w 1880732"/>
              <a:gd name="connsiteY83" fmla="*/ 445367 h 1109301"/>
              <a:gd name="connsiteX84" fmla="*/ 616475 w 1880732"/>
              <a:gd name="connsiteY84" fmla="*/ 449343 h 1109301"/>
              <a:gd name="connsiteX85" fmla="*/ 628402 w 1880732"/>
              <a:gd name="connsiteY85" fmla="*/ 453318 h 1109301"/>
              <a:gd name="connsiteX86" fmla="*/ 644304 w 1880732"/>
              <a:gd name="connsiteY86" fmla="*/ 449343 h 1109301"/>
              <a:gd name="connsiteX87" fmla="*/ 648280 w 1880732"/>
              <a:gd name="connsiteY87" fmla="*/ 489099 h 1109301"/>
              <a:gd name="connsiteX88" fmla="*/ 652256 w 1880732"/>
              <a:gd name="connsiteY88" fmla="*/ 501026 h 1109301"/>
              <a:gd name="connsiteX89" fmla="*/ 668158 w 1880732"/>
              <a:gd name="connsiteY89" fmla="*/ 524880 h 1109301"/>
              <a:gd name="connsiteX90" fmla="*/ 684061 w 1880732"/>
              <a:gd name="connsiteY90" fmla="*/ 544758 h 1109301"/>
              <a:gd name="connsiteX91" fmla="*/ 688037 w 1880732"/>
              <a:gd name="connsiteY91" fmla="*/ 556685 h 1109301"/>
              <a:gd name="connsiteX92" fmla="*/ 703939 w 1880732"/>
              <a:gd name="connsiteY92" fmla="*/ 580539 h 1109301"/>
              <a:gd name="connsiteX93" fmla="*/ 715866 w 1880732"/>
              <a:gd name="connsiteY93" fmla="*/ 604393 h 1109301"/>
              <a:gd name="connsiteX94" fmla="*/ 719842 w 1880732"/>
              <a:gd name="connsiteY94" fmla="*/ 616320 h 1109301"/>
              <a:gd name="connsiteX95" fmla="*/ 735744 w 1880732"/>
              <a:gd name="connsiteY95" fmla="*/ 640174 h 1109301"/>
              <a:gd name="connsiteX96" fmla="*/ 747671 w 1880732"/>
              <a:gd name="connsiteY96" fmla="*/ 664028 h 1109301"/>
              <a:gd name="connsiteX97" fmla="*/ 751647 w 1880732"/>
              <a:gd name="connsiteY97" fmla="*/ 675955 h 1109301"/>
              <a:gd name="connsiteX98" fmla="*/ 763574 w 1880732"/>
              <a:gd name="connsiteY98" fmla="*/ 683906 h 1109301"/>
              <a:gd name="connsiteX99" fmla="*/ 771525 w 1880732"/>
              <a:gd name="connsiteY99" fmla="*/ 695833 h 1109301"/>
              <a:gd name="connsiteX100" fmla="*/ 783452 w 1880732"/>
              <a:gd name="connsiteY100" fmla="*/ 699809 h 1109301"/>
              <a:gd name="connsiteX101" fmla="*/ 807306 w 1880732"/>
              <a:gd name="connsiteY101" fmla="*/ 715711 h 1109301"/>
              <a:gd name="connsiteX102" fmla="*/ 835136 w 1880732"/>
              <a:gd name="connsiteY102" fmla="*/ 739565 h 1109301"/>
              <a:gd name="connsiteX103" fmla="*/ 858990 w 1880732"/>
              <a:gd name="connsiteY103" fmla="*/ 771371 h 1109301"/>
              <a:gd name="connsiteX104" fmla="*/ 862965 w 1880732"/>
              <a:gd name="connsiteY104" fmla="*/ 783297 h 1109301"/>
              <a:gd name="connsiteX105" fmla="*/ 870917 w 1880732"/>
              <a:gd name="connsiteY105" fmla="*/ 791249 h 1109301"/>
              <a:gd name="connsiteX106" fmla="*/ 886819 w 1880732"/>
              <a:gd name="connsiteY106" fmla="*/ 815103 h 1109301"/>
              <a:gd name="connsiteX107" fmla="*/ 894770 w 1880732"/>
              <a:gd name="connsiteY107" fmla="*/ 827030 h 1109301"/>
              <a:gd name="connsiteX108" fmla="*/ 906697 w 1880732"/>
              <a:gd name="connsiteY108" fmla="*/ 862811 h 1109301"/>
              <a:gd name="connsiteX109" fmla="*/ 910673 w 1880732"/>
              <a:gd name="connsiteY109" fmla="*/ 874737 h 1109301"/>
              <a:gd name="connsiteX110" fmla="*/ 926576 w 1880732"/>
              <a:gd name="connsiteY110" fmla="*/ 930397 h 1109301"/>
              <a:gd name="connsiteX111" fmla="*/ 930551 w 1880732"/>
              <a:gd name="connsiteY111" fmla="*/ 942324 h 1109301"/>
              <a:gd name="connsiteX112" fmla="*/ 938503 w 1880732"/>
              <a:gd name="connsiteY112" fmla="*/ 954251 h 1109301"/>
              <a:gd name="connsiteX113" fmla="*/ 946454 w 1880732"/>
              <a:gd name="connsiteY113" fmla="*/ 978104 h 1109301"/>
              <a:gd name="connsiteX114" fmla="*/ 950430 w 1880732"/>
              <a:gd name="connsiteY114" fmla="*/ 990031 h 1109301"/>
              <a:gd name="connsiteX115" fmla="*/ 966332 w 1880732"/>
              <a:gd name="connsiteY115" fmla="*/ 1009910 h 1109301"/>
              <a:gd name="connsiteX116" fmla="*/ 978259 w 1880732"/>
              <a:gd name="connsiteY116" fmla="*/ 1033764 h 1109301"/>
              <a:gd name="connsiteX117" fmla="*/ 1002113 w 1880732"/>
              <a:gd name="connsiteY117" fmla="*/ 1041715 h 1109301"/>
              <a:gd name="connsiteX118" fmla="*/ 1025967 w 1880732"/>
              <a:gd name="connsiteY118" fmla="*/ 1049666 h 1109301"/>
              <a:gd name="connsiteX119" fmla="*/ 1037894 w 1880732"/>
              <a:gd name="connsiteY119" fmla="*/ 1053642 h 1109301"/>
              <a:gd name="connsiteX120" fmla="*/ 1065724 w 1880732"/>
              <a:gd name="connsiteY120" fmla="*/ 1069544 h 1109301"/>
              <a:gd name="connsiteX121" fmla="*/ 1101504 w 1880732"/>
              <a:gd name="connsiteY121" fmla="*/ 1077496 h 1109301"/>
              <a:gd name="connsiteX122" fmla="*/ 1137285 w 1880732"/>
              <a:gd name="connsiteY122" fmla="*/ 1085447 h 1109301"/>
              <a:gd name="connsiteX123" fmla="*/ 1157164 w 1880732"/>
              <a:gd name="connsiteY123" fmla="*/ 1081471 h 1109301"/>
              <a:gd name="connsiteX124" fmla="*/ 1196920 w 1880732"/>
              <a:gd name="connsiteY124" fmla="*/ 1089423 h 1109301"/>
              <a:gd name="connsiteX125" fmla="*/ 1224750 w 1880732"/>
              <a:gd name="connsiteY125" fmla="*/ 1105325 h 1109301"/>
              <a:gd name="connsiteX126" fmla="*/ 1236677 w 1880732"/>
              <a:gd name="connsiteY126" fmla="*/ 1109301 h 1109301"/>
              <a:gd name="connsiteX127" fmla="*/ 1284384 w 1880732"/>
              <a:gd name="connsiteY127" fmla="*/ 1105325 h 1109301"/>
              <a:gd name="connsiteX128" fmla="*/ 1344019 w 1880732"/>
              <a:gd name="connsiteY128" fmla="*/ 1101350 h 1109301"/>
              <a:gd name="connsiteX129" fmla="*/ 1347995 w 1880732"/>
              <a:gd name="connsiteY129" fmla="*/ 1089423 h 1109301"/>
              <a:gd name="connsiteX130" fmla="*/ 1344019 w 1880732"/>
              <a:gd name="connsiteY130" fmla="*/ 1065569 h 1109301"/>
              <a:gd name="connsiteX131" fmla="*/ 1336068 w 1880732"/>
              <a:gd name="connsiteY131" fmla="*/ 1017861 h 1109301"/>
              <a:gd name="connsiteX132" fmla="*/ 1328117 w 1880732"/>
              <a:gd name="connsiteY132" fmla="*/ 1005934 h 1109301"/>
              <a:gd name="connsiteX133" fmla="*/ 1324141 w 1880732"/>
              <a:gd name="connsiteY133" fmla="*/ 994007 h 1109301"/>
              <a:gd name="connsiteX134" fmla="*/ 1316190 w 1880732"/>
              <a:gd name="connsiteY134" fmla="*/ 982080 h 1109301"/>
              <a:gd name="connsiteX135" fmla="*/ 1300287 w 1880732"/>
              <a:gd name="connsiteY135" fmla="*/ 966177 h 1109301"/>
              <a:gd name="connsiteX136" fmla="*/ 1296311 w 1880732"/>
              <a:gd name="connsiteY136" fmla="*/ 954251 h 1109301"/>
              <a:gd name="connsiteX137" fmla="*/ 1288360 w 1880732"/>
              <a:gd name="connsiteY137" fmla="*/ 942324 h 1109301"/>
              <a:gd name="connsiteX138" fmla="*/ 1280409 w 1880732"/>
              <a:gd name="connsiteY138" fmla="*/ 906543 h 1109301"/>
              <a:gd name="connsiteX139" fmla="*/ 1292336 w 1880732"/>
              <a:gd name="connsiteY139" fmla="*/ 862811 h 1109301"/>
              <a:gd name="connsiteX140" fmla="*/ 1300287 w 1880732"/>
              <a:gd name="connsiteY140" fmla="*/ 850884 h 1109301"/>
              <a:gd name="connsiteX141" fmla="*/ 1324141 w 1880732"/>
              <a:gd name="connsiteY141" fmla="*/ 823054 h 1109301"/>
              <a:gd name="connsiteX142" fmla="*/ 1328117 w 1880732"/>
              <a:gd name="connsiteY142" fmla="*/ 811127 h 1109301"/>
              <a:gd name="connsiteX143" fmla="*/ 1316190 w 1880732"/>
              <a:gd name="connsiteY143" fmla="*/ 775346 h 1109301"/>
              <a:gd name="connsiteX144" fmla="*/ 1312214 w 1880732"/>
              <a:gd name="connsiteY144" fmla="*/ 763419 h 1109301"/>
              <a:gd name="connsiteX145" fmla="*/ 1332092 w 1880732"/>
              <a:gd name="connsiteY145" fmla="*/ 743541 h 1109301"/>
              <a:gd name="connsiteX146" fmla="*/ 1328117 w 1880732"/>
              <a:gd name="connsiteY146" fmla="*/ 723663 h 1109301"/>
              <a:gd name="connsiteX147" fmla="*/ 1332092 w 1880732"/>
              <a:gd name="connsiteY147" fmla="*/ 711736 h 1109301"/>
              <a:gd name="connsiteX148" fmla="*/ 1355946 w 1880732"/>
              <a:gd name="connsiteY148" fmla="*/ 691857 h 1109301"/>
              <a:gd name="connsiteX149" fmla="*/ 1363897 w 1880732"/>
              <a:gd name="connsiteY149" fmla="*/ 679931 h 1109301"/>
              <a:gd name="connsiteX150" fmla="*/ 1371849 w 1880732"/>
              <a:gd name="connsiteY150" fmla="*/ 671979 h 1109301"/>
              <a:gd name="connsiteX151" fmla="*/ 1379800 w 1880732"/>
              <a:gd name="connsiteY151" fmla="*/ 660052 h 1109301"/>
              <a:gd name="connsiteX152" fmla="*/ 1403654 w 1880732"/>
              <a:gd name="connsiteY152" fmla="*/ 644150 h 1109301"/>
              <a:gd name="connsiteX153" fmla="*/ 1411605 w 1880732"/>
              <a:gd name="connsiteY153" fmla="*/ 636198 h 1109301"/>
              <a:gd name="connsiteX154" fmla="*/ 1435459 w 1880732"/>
              <a:gd name="connsiteY154" fmla="*/ 628247 h 1109301"/>
              <a:gd name="connsiteX155" fmla="*/ 1491118 w 1880732"/>
              <a:gd name="connsiteY155" fmla="*/ 620296 h 1109301"/>
              <a:gd name="connsiteX156" fmla="*/ 1503045 w 1880732"/>
              <a:gd name="connsiteY156" fmla="*/ 616320 h 1109301"/>
              <a:gd name="connsiteX157" fmla="*/ 1518948 w 1880732"/>
              <a:gd name="connsiteY157" fmla="*/ 612344 h 1109301"/>
              <a:gd name="connsiteX158" fmla="*/ 1542802 w 1880732"/>
              <a:gd name="connsiteY158" fmla="*/ 596442 h 1109301"/>
              <a:gd name="connsiteX159" fmla="*/ 1554729 w 1880732"/>
              <a:gd name="connsiteY159" fmla="*/ 588491 h 1109301"/>
              <a:gd name="connsiteX160" fmla="*/ 1562680 w 1880732"/>
              <a:gd name="connsiteY160" fmla="*/ 580539 h 1109301"/>
              <a:gd name="connsiteX161" fmla="*/ 1574607 w 1880732"/>
              <a:gd name="connsiteY161" fmla="*/ 576564 h 1109301"/>
              <a:gd name="connsiteX162" fmla="*/ 1590510 w 1880732"/>
              <a:gd name="connsiteY162" fmla="*/ 560661 h 1109301"/>
              <a:gd name="connsiteX163" fmla="*/ 1602437 w 1880732"/>
              <a:gd name="connsiteY163" fmla="*/ 552710 h 1109301"/>
              <a:gd name="connsiteX164" fmla="*/ 1622315 w 1880732"/>
              <a:gd name="connsiteY164" fmla="*/ 532831 h 1109301"/>
              <a:gd name="connsiteX165" fmla="*/ 1646169 w 1880732"/>
              <a:gd name="connsiteY165" fmla="*/ 512953 h 1109301"/>
              <a:gd name="connsiteX166" fmla="*/ 1658096 w 1880732"/>
              <a:gd name="connsiteY166" fmla="*/ 508977 h 1109301"/>
              <a:gd name="connsiteX167" fmla="*/ 1673998 w 1880732"/>
              <a:gd name="connsiteY167" fmla="*/ 489099 h 1109301"/>
              <a:gd name="connsiteX168" fmla="*/ 1685925 w 1880732"/>
              <a:gd name="connsiteY168" fmla="*/ 485124 h 1109301"/>
              <a:gd name="connsiteX169" fmla="*/ 1693877 w 1880732"/>
              <a:gd name="connsiteY169" fmla="*/ 477172 h 1109301"/>
              <a:gd name="connsiteX170" fmla="*/ 1705804 w 1880732"/>
              <a:gd name="connsiteY170" fmla="*/ 469221 h 1109301"/>
              <a:gd name="connsiteX171" fmla="*/ 1709779 w 1880732"/>
              <a:gd name="connsiteY171" fmla="*/ 457294 h 1109301"/>
              <a:gd name="connsiteX172" fmla="*/ 1701828 w 1880732"/>
              <a:gd name="connsiteY172" fmla="*/ 433440 h 1109301"/>
              <a:gd name="connsiteX173" fmla="*/ 1693877 w 1880732"/>
              <a:gd name="connsiteY173" fmla="*/ 421513 h 1109301"/>
              <a:gd name="connsiteX174" fmla="*/ 1685925 w 1880732"/>
              <a:gd name="connsiteY174" fmla="*/ 397659 h 1109301"/>
              <a:gd name="connsiteX175" fmla="*/ 1705804 w 1880732"/>
              <a:gd name="connsiteY175" fmla="*/ 381757 h 1109301"/>
              <a:gd name="connsiteX176" fmla="*/ 1725682 w 1880732"/>
              <a:gd name="connsiteY176" fmla="*/ 365854 h 1109301"/>
              <a:gd name="connsiteX177" fmla="*/ 1741584 w 1880732"/>
              <a:gd name="connsiteY177" fmla="*/ 413562 h 1109301"/>
              <a:gd name="connsiteX178" fmla="*/ 1745560 w 1880732"/>
              <a:gd name="connsiteY178" fmla="*/ 425489 h 1109301"/>
              <a:gd name="connsiteX179" fmla="*/ 1749536 w 1880732"/>
              <a:gd name="connsiteY179" fmla="*/ 437416 h 1109301"/>
              <a:gd name="connsiteX180" fmla="*/ 1757487 w 1880732"/>
              <a:gd name="connsiteY180" fmla="*/ 429464 h 1109301"/>
              <a:gd name="connsiteX181" fmla="*/ 1761463 w 1880732"/>
              <a:gd name="connsiteY181" fmla="*/ 417537 h 1109301"/>
              <a:gd name="connsiteX182" fmla="*/ 1773390 w 1880732"/>
              <a:gd name="connsiteY182" fmla="*/ 413562 h 1109301"/>
              <a:gd name="connsiteX183" fmla="*/ 1793268 w 1880732"/>
              <a:gd name="connsiteY183" fmla="*/ 397659 h 1109301"/>
              <a:gd name="connsiteX184" fmla="*/ 1805195 w 1880732"/>
              <a:gd name="connsiteY184" fmla="*/ 389708 h 1109301"/>
              <a:gd name="connsiteX185" fmla="*/ 1813146 w 1880732"/>
              <a:gd name="connsiteY185" fmla="*/ 377781 h 1109301"/>
              <a:gd name="connsiteX186" fmla="*/ 1825073 w 1880732"/>
              <a:gd name="connsiteY186" fmla="*/ 369830 h 1109301"/>
              <a:gd name="connsiteX187" fmla="*/ 1833024 w 1880732"/>
              <a:gd name="connsiteY187" fmla="*/ 361878 h 1109301"/>
              <a:gd name="connsiteX188" fmla="*/ 1848927 w 1880732"/>
              <a:gd name="connsiteY188" fmla="*/ 342000 h 1109301"/>
              <a:gd name="connsiteX189" fmla="*/ 1864830 w 1880732"/>
              <a:gd name="connsiteY189" fmla="*/ 318146 h 1109301"/>
              <a:gd name="connsiteX190" fmla="*/ 1868805 w 1880732"/>
              <a:gd name="connsiteY190" fmla="*/ 302244 h 1109301"/>
              <a:gd name="connsiteX191" fmla="*/ 1880732 w 1880732"/>
              <a:gd name="connsiteY191" fmla="*/ 198877 h 1109301"/>
              <a:gd name="connsiteX192" fmla="*/ 1872781 w 1880732"/>
              <a:gd name="connsiteY192" fmla="*/ 167071 h 1109301"/>
              <a:gd name="connsiteX193" fmla="*/ 1864830 w 1880732"/>
              <a:gd name="connsiteY193" fmla="*/ 155144 h 1109301"/>
              <a:gd name="connsiteX194" fmla="*/ 1848927 w 1880732"/>
              <a:gd name="connsiteY194" fmla="*/ 123339 h 1109301"/>
              <a:gd name="connsiteX195" fmla="*/ 1833024 w 1880732"/>
              <a:gd name="connsiteY195" fmla="*/ 87558 h 1109301"/>
              <a:gd name="connsiteX196" fmla="*/ 1825073 w 1880732"/>
              <a:gd name="connsiteY196" fmla="*/ 63704 h 1109301"/>
              <a:gd name="connsiteX197" fmla="*/ 1809170 w 1880732"/>
              <a:gd name="connsiteY197" fmla="*/ 43826 h 1109301"/>
              <a:gd name="connsiteX198" fmla="*/ 1801219 w 1880732"/>
              <a:gd name="connsiteY198" fmla="*/ 31899 h 1109301"/>
              <a:gd name="connsiteX199" fmla="*/ 1797244 w 1880732"/>
              <a:gd name="connsiteY199" fmla="*/ 19972 h 1109301"/>
              <a:gd name="connsiteX200" fmla="*/ 1789292 w 1880732"/>
              <a:gd name="connsiteY200" fmla="*/ 8045 h 1109301"/>
              <a:gd name="connsiteX201" fmla="*/ 1777365 w 1880732"/>
              <a:gd name="connsiteY201" fmla="*/ 94 h 1109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</a:cxnLst>
            <a:rect l="l" t="t" r="r" b="b"/>
            <a:pathLst>
              <a:path w="1880732" h="1109301">
                <a:moveTo>
                  <a:pt x="1777365" y="94"/>
                </a:moveTo>
                <a:cubicBezTo>
                  <a:pt x="1772064" y="-569"/>
                  <a:pt x="1764043" y="2431"/>
                  <a:pt x="1757487" y="4070"/>
                </a:cubicBezTo>
                <a:cubicBezTo>
                  <a:pt x="1753421" y="5086"/>
                  <a:pt x="1749643" y="7103"/>
                  <a:pt x="1745560" y="8045"/>
                </a:cubicBezTo>
                <a:cubicBezTo>
                  <a:pt x="1732392" y="11084"/>
                  <a:pt x="1718625" y="11724"/>
                  <a:pt x="1705804" y="15997"/>
                </a:cubicBezTo>
                <a:cubicBezTo>
                  <a:pt x="1701828" y="17322"/>
                  <a:pt x="1697920" y="18869"/>
                  <a:pt x="1693877" y="19972"/>
                </a:cubicBezTo>
                <a:cubicBezTo>
                  <a:pt x="1683334" y="22847"/>
                  <a:pt x="1672439" y="24469"/>
                  <a:pt x="1662071" y="27924"/>
                </a:cubicBezTo>
                <a:cubicBezTo>
                  <a:pt x="1648793" y="32349"/>
                  <a:pt x="1649213" y="32548"/>
                  <a:pt x="1634242" y="35875"/>
                </a:cubicBezTo>
                <a:cubicBezTo>
                  <a:pt x="1615380" y="40067"/>
                  <a:pt x="1580888" y="45769"/>
                  <a:pt x="1566656" y="47802"/>
                </a:cubicBezTo>
                <a:lnTo>
                  <a:pt x="1510997" y="55753"/>
                </a:lnTo>
                <a:cubicBezTo>
                  <a:pt x="1500395" y="57078"/>
                  <a:pt x="1489730" y="57972"/>
                  <a:pt x="1479191" y="59729"/>
                </a:cubicBezTo>
                <a:cubicBezTo>
                  <a:pt x="1395916" y="73608"/>
                  <a:pt x="1479071" y="61342"/>
                  <a:pt x="1407630" y="75631"/>
                </a:cubicBezTo>
                <a:lnTo>
                  <a:pt x="1367873" y="83583"/>
                </a:lnTo>
                <a:cubicBezTo>
                  <a:pt x="1361247" y="84908"/>
                  <a:pt x="1354660" y="86447"/>
                  <a:pt x="1347995" y="87558"/>
                </a:cubicBezTo>
                <a:lnTo>
                  <a:pt x="1324141" y="91534"/>
                </a:lnTo>
                <a:cubicBezTo>
                  <a:pt x="1314879" y="92959"/>
                  <a:pt x="1305539" y="93881"/>
                  <a:pt x="1296311" y="95510"/>
                </a:cubicBezTo>
                <a:cubicBezTo>
                  <a:pt x="1283002" y="97859"/>
                  <a:pt x="1269886" y="101239"/>
                  <a:pt x="1256555" y="103461"/>
                </a:cubicBezTo>
                <a:lnTo>
                  <a:pt x="1232701" y="107437"/>
                </a:lnTo>
                <a:cubicBezTo>
                  <a:pt x="1226053" y="108646"/>
                  <a:pt x="1219419" y="109946"/>
                  <a:pt x="1212823" y="111412"/>
                </a:cubicBezTo>
                <a:cubicBezTo>
                  <a:pt x="1191379" y="116177"/>
                  <a:pt x="1201023" y="115367"/>
                  <a:pt x="1177042" y="119364"/>
                </a:cubicBezTo>
                <a:cubicBezTo>
                  <a:pt x="1167799" y="120904"/>
                  <a:pt x="1158440" y="121710"/>
                  <a:pt x="1149212" y="123339"/>
                </a:cubicBezTo>
                <a:cubicBezTo>
                  <a:pt x="1135903" y="125688"/>
                  <a:pt x="1122866" y="129615"/>
                  <a:pt x="1109456" y="131291"/>
                </a:cubicBezTo>
                <a:lnTo>
                  <a:pt x="1077650" y="135266"/>
                </a:lnTo>
                <a:lnTo>
                  <a:pt x="1049821" y="139242"/>
                </a:lnTo>
                <a:lnTo>
                  <a:pt x="986210" y="147193"/>
                </a:lnTo>
                <a:lnTo>
                  <a:pt x="950430" y="151169"/>
                </a:lnTo>
                <a:cubicBezTo>
                  <a:pt x="941132" y="152331"/>
                  <a:pt x="931889" y="153906"/>
                  <a:pt x="922600" y="155144"/>
                </a:cubicBezTo>
                <a:lnTo>
                  <a:pt x="890795" y="159120"/>
                </a:lnTo>
                <a:cubicBezTo>
                  <a:pt x="882815" y="160260"/>
                  <a:pt x="874931" y="162031"/>
                  <a:pt x="866941" y="163096"/>
                </a:cubicBezTo>
                <a:cubicBezTo>
                  <a:pt x="855046" y="164682"/>
                  <a:pt x="843087" y="165746"/>
                  <a:pt x="831160" y="167071"/>
                </a:cubicBezTo>
                <a:cubicBezTo>
                  <a:pt x="791112" y="177084"/>
                  <a:pt x="848147" y="163578"/>
                  <a:pt x="779477" y="175023"/>
                </a:cubicBezTo>
                <a:cubicBezTo>
                  <a:pt x="775343" y="175712"/>
                  <a:pt x="771616" y="177982"/>
                  <a:pt x="767550" y="178998"/>
                </a:cubicBezTo>
                <a:cubicBezTo>
                  <a:pt x="760994" y="180637"/>
                  <a:pt x="754350" y="181946"/>
                  <a:pt x="747671" y="182974"/>
                </a:cubicBezTo>
                <a:cubicBezTo>
                  <a:pt x="737111" y="184599"/>
                  <a:pt x="726452" y="185506"/>
                  <a:pt x="715866" y="186950"/>
                </a:cubicBezTo>
                <a:lnTo>
                  <a:pt x="660207" y="194901"/>
                </a:lnTo>
                <a:cubicBezTo>
                  <a:pt x="650930" y="196226"/>
                  <a:pt x="641566" y="197039"/>
                  <a:pt x="632377" y="198877"/>
                </a:cubicBezTo>
                <a:cubicBezTo>
                  <a:pt x="613134" y="202725"/>
                  <a:pt x="608977" y="203778"/>
                  <a:pt x="588645" y="206828"/>
                </a:cubicBezTo>
                <a:cubicBezTo>
                  <a:pt x="570111" y="209608"/>
                  <a:pt x="551363" y="211103"/>
                  <a:pt x="532986" y="214779"/>
                </a:cubicBezTo>
                <a:cubicBezTo>
                  <a:pt x="484342" y="224509"/>
                  <a:pt x="534810" y="213559"/>
                  <a:pt x="501181" y="222731"/>
                </a:cubicBezTo>
                <a:cubicBezTo>
                  <a:pt x="490638" y="225606"/>
                  <a:pt x="479978" y="228032"/>
                  <a:pt x="469376" y="230682"/>
                </a:cubicBezTo>
                <a:cubicBezTo>
                  <a:pt x="464075" y="232007"/>
                  <a:pt x="458657" y="232929"/>
                  <a:pt x="453473" y="234657"/>
                </a:cubicBezTo>
                <a:cubicBezTo>
                  <a:pt x="449497" y="235982"/>
                  <a:pt x="445655" y="237811"/>
                  <a:pt x="441546" y="238633"/>
                </a:cubicBezTo>
                <a:cubicBezTo>
                  <a:pt x="402893" y="246364"/>
                  <a:pt x="414124" y="238531"/>
                  <a:pt x="366009" y="250560"/>
                </a:cubicBezTo>
                <a:cubicBezTo>
                  <a:pt x="339741" y="257127"/>
                  <a:pt x="355528" y="253858"/>
                  <a:pt x="318301" y="258511"/>
                </a:cubicBezTo>
                <a:cubicBezTo>
                  <a:pt x="284183" y="267041"/>
                  <a:pt x="320740" y="258717"/>
                  <a:pt x="262642" y="266463"/>
                </a:cubicBezTo>
                <a:cubicBezTo>
                  <a:pt x="255944" y="267356"/>
                  <a:pt x="249438" y="269384"/>
                  <a:pt x="242764" y="270438"/>
                </a:cubicBezTo>
                <a:cubicBezTo>
                  <a:pt x="224252" y="273361"/>
                  <a:pt x="205657" y="275740"/>
                  <a:pt x="187104" y="278390"/>
                </a:cubicBezTo>
                <a:lnTo>
                  <a:pt x="159275" y="282365"/>
                </a:lnTo>
                <a:cubicBezTo>
                  <a:pt x="138071" y="285016"/>
                  <a:pt x="116618" y="286127"/>
                  <a:pt x="95664" y="290317"/>
                </a:cubicBezTo>
                <a:cubicBezTo>
                  <a:pt x="89038" y="291642"/>
                  <a:pt x="82465" y="293265"/>
                  <a:pt x="75786" y="294292"/>
                </a:cubicBezTo>
                <a:cubicBezTo>
                  <a:pt x="65226" y="295917"/>
                  <a:pt x="54541" y="296643"/>
                  <a:pt x="43981" y="298268"/>
                </a:cubicBezTo>
                <a:cubicBezTo>
                  <a:pt x="30868" y="300286"/>
                  <a:pt x="20856" y="303056"/>
                  <a:pt x="8200" y="306219"/>
                </a:cubicBezTo>
                <a:cubicBezTo>
                  <a:pt x="5550" y="308870"/>
                  <a:pt x="714" y="310452"/>
                  <a:pt x="249" y="314171"/>
                </a:cubicBezTo>
                <a:cubicBezTo>
                  <a:pt x="-751" y="322169"/>
                  <a:pt x="1394" y="330477"/>
                  <a:pt x="4224" y="338024"/>
                </a:cubicBezTo>
                <a:cubicBezTo>
                  <a:pt x="6113" y="343060"/>
                  <a:pt x="21092" y="351920"/>
                  <a:pt x="24103" y="353927"/>
                </a:cubicBezTo>
                <a:cubicBezTo>
                  <a:pt x="25428" y="357903"/>
                  <a:pt x="25642" y="362444"/>
                  <a:pt x="28078" y="365854"/>
                </a:cubicBezTo>
                <a:cubicBezTo>
                  <a:pt x="32435" y="371954"/>
                  <a:pt x="38680" y="376456"/>
                  <a:pt x="43981" y="381757"/>
                </a:cubicBezTo>
                <a:cubicBezTo>
                  <a:pt x="47957" y="385733"/>
                  <a:pt x="52789" y="389006"/>
                  <a:pt x="55908" y="393684"/>
                </a:cubicBezTo>
                <a:cubicBezTo>
                  <a:pt x="58558" y="397660"/>
                  <a:pt x="61722" y="401337"/>
                  <a:pt x="63859" y="405611"/>
                </a:cubicBezTo>
                <a:cubicBezTo>
                  <a:pt x="65733" y="409359"/>
                  <a:pt x="65679" y="413944"/>
                  <a:pt x="67835" y="417537"/>
                </a:cubicBezTo>
                <a:cubicBezTo>
                  <a:pt x="69764" y="420751"/>
                  <a:pt x="72787" y="423240"/>
                  <a:pt x="75786" y="425489"/>
                </a:cubicBezTo>
                <a:cubicBezTo>
                  <a:pt x="83431" y="431223"/>
                  <a:pt x="92883" y="434633"/>
                  <a:pt x="99640" y="441391"/>
                </a:cubicBezTo>
                <a:cubicBezTo>
                  <a:pt x="102290" y="444042"/>
                  <a:pt x="104377" y="447414"/>
                  <a:pt x="107591" y="449343"/>
                </a:cubicBezTo>
                <a:cubicBezTo>
                  <a:pt x="111184" y="451499"/>
                  <a:pt x="115542" y="451993"/>
                  <a:pt x="119518" y="453318"/>
                </a:cubicBezTo>
                <a:cubicBezTo>
                  <a:pt x="122169" y="455969"/>
                  <a:pt x="124256" y="459341"/>
                  <a:pt x="127470" y="461270"/>
                </a:cubicBezTo>
                <a:cubicBezTo>
                  <a:pt x="152470" y="476269"/>
                  <a:pt x="126773" y="444671"/>
                  <a:pt x="163250" y="481148"/>
                </a:cubicBezTo>
                <a:cubicBezTo>
                  <a:pt x="168551" y="486449"/>
                  <a:pt x="172041" y="494680"/>
                  <a:pt x="179153" y="497051"/>
                </a:cubicBezTo>
                <a:lnTo>
                  <a:pt x="214934" y="508977"/>
                </a:lnTo>
                <a:lnTo>
                  <a:pt x="226861" y="512953"/>
                </a:lnTo>
                <a:cubicBezTo>
                  <a:pt x="244089" y="511628"/>
                  <a:pt x="261384" y="510996"/>
                  <a:pt x="278544" y="508977"/>
                </a:cubicBezTo>
                <a:cubicBezTo>
                  <a:pt x="283971" y="508339"/>
                  <a:pt x="289901" y="508033"/>
                  <a:pt x="294447" y="505002"/>
                </a:cubicBezTo>
                <a:cubicBezTo>
                  <a:pt x="302991" y="499307"/>
                  <a:pt x="302406" y="489084"/>
                  <a:pt x="306374" y="481148"/>
                </a:cubicBezTo>
                <a:cubicBezTo>
                  <a:pt x="325272" y="443352"/>
                  <a:pt x="301766" y="506899"/>
                  <a:pt x="322277" y="445367"/>
                </a:cubicBezTo>
                <a:lnTo>
                  <a:pt x="330228" y="421513"/>
                </a:lnTo>
                <a:cubicBezTo>
                  <a:pt x="334204" y="417537"/>
                  <a:pt x="338556" y="413905"/>
                  <a:pt x="342155" y="409586"/>
                </a:cubicBezTo>
                <a:cubicBezTo>
                  <a:pt x="351322" y="398585"/>
                  <a:pt x="348966" y="394443"/>
                  <a:pt x="362033" y="385732"/>
                </a:cubicBezTo>
                <a:cubicBezTo>
                  <a:pt x="365520" y="383408"/>
                  <a:pt x="369984" y="383082"/>
                  <a:pt x="373960" y="381757"/>
                </a:cubicBezTo>
                <a:cubicBezTo>
                  <a:pt x="384562" y="383082"/>
                  <a:pt x="395253" y="383821"/>
                  <a:pt x="405765" y="385732"/>
                </a:cubicBezTo>
                <a:cubicBezTo>
                  <a:pt x="409888" y="386482"/>
                  <a:pt x="413663" y="388557"/>
                  <a:pt x="417692" y="389708"/>
                </a:cubicBezTo>
                <a:cubicBezTo>
                  <a:pt x="424222" y="391574"/>
                  <a:pt x="447934" y="397249"/>
                  <a:pt x="453473" y="397659"/>
                </a:cubicBezTo>
                <a:cubicBezTo>
                  <a:pt x="482578" y="399815"/>
                  <a:pt x="511782" y="400310"/>
                  <a:pt x="540937" y="401635"/>
                </a:cubicBezTo>
                <a:cubicBezTo>
                  <a:pt x="548678" y="424855"/>
                  <a:pt x="538857" y="403530"/>
                  <a:pt x="556840" y="421513"/>
                </a:cubicBezTo>
                <a:cubicBezTo>
                  <a:pt x="560219" y="424892"/>
                  <a:pt x="560815" y="430790"/>
                  <a:pt x="564791" y="433440"/>
                </a:cubicBezTo>
                <a:cubicBezTo>
                  <a:pt x="569337" y="436471"/>
                  <a:pt x="575460" y="435846"/>
                  <a:pt x="580694" y="437416"/>
                </a:cubicBezTo>
                <a:cubicBezTo>
                  <a:pt x="588722" y="439824"/>
                  <a:pt x="596597" y="442717"/>
                  <a:pt x="604548" y="445367"/>
                </a:cubicBezTo>
                <a:lnTo>
                  <a:pt x="616475" y="449343"/>
                </a:lnTo>
                <a:lnTo>
                  <a:pt x="628402" y="453318"/>
                </a:lnTo>
                <a:cubicBezTo>
                  <a:pt x="633703" y="451993"/>
                  <a:pt x="641651" y="444567"/>
                  <a:pt x="644304" y="449343"/>
                </a:cubicBezTo>
                <a:cubicBezTo>
                  <a:pt x="650772" y="460985"/>
                  <a:pt x="646255" y="475936"/>
                  <a:pt x="648280" y="489099"/>
                </a:cubicBezTo>
                <a:cubicBezTo>
                  <a:pt x="648917" y="493241"/>
                  <a:pt x="650221" y="497363"/>
                  <a:pt x="652256" y="501026"/>
                </a:cubicBezTo>
                <a:cubicBezTo>
                  <a:pt x="656897" y="509380"/>
                  <a:pt x="661400" y="518123"/>
                  <a:pt x="668158" y="524880"/>
                </a:cubicBezTo>
                <a:cubicBezTo>
                  <a:pt x="675556" y="532277"/>
                  <a:pt x="679045" y="534725"/>
                  <a:pt x="684061" y="544758"/>
                </a:cubicBezTo>
                <a:cubicBezTo>
                  <a:pt x="685935" y="548506"/>
                  <a:pt x="686002" y="553022"/>
                  <a:pt x="688037" y="556685"/>
                </a:cubicBezTo>
                <a:cubicBezTo>
                  <a:pt x="692678" y="565039"/>
                  <a:pt x="700917" y="571473"/>
                  <a:pt x="703939" y="580539"/>
                </a:cubicBezTo>
                <a:cubicBezTo>
                  <a:pt x="713933" y="610518"/>
                  <a:pt x="700452" y="573565"/>
                  <a:pt x="715866" y="604393"/>
                </a:cubicBezTo>
                <a:cubicBezTo>
                  <a:pt x="717740" y="608141"/>
                  <a:pt x="717807" y="612657"/>
                  <a:pt x="719842" y="616320"/>
                </a:cubicBezTo>
                <a:cubicBezTo>
                  <a:pt x="724483" y="624674"/>
                  <a:pt x="732722" y="631108"/>
                  <a:pt x="735744" y="640174"/>
                </a:cubicBezTo>
                <a:cubicBezTo>
                  <a:pt x="745738" y="670153"/>
                  <a:pt x="732257" y="633200"/>
                  <a:pt x="747671" y="664028"/>
                </a:cubicBezTo>
                <a:cubicBezTo>
                  <a:pt x="749545" y="667776"/>
                  <a:pt x="749029" y="672683"/>
                  <a:pt x="751647" y="675955"/>
                </a:cubicBezTo>
                <a:cubicBezTo>
                  <a:pt x="754632" y="679686"/>
                  <a:pt x="759598" y="681256"/>
                  <a:pt x="763574" y="683906"/>
                </a:cubicBezTo>
                <a:cubicBezTo>
                  <a:pt x="766224" y="687882"/>
                  <a:pt x="767794" y="692848"/>
                  <a:pt x="771525" y="695833"/>
                </a:cubicBezTo>
                <a:cubicBezTo>
                  <a:pt x="774797" y="698451"/>
                  <a:pt x="779789" y="697774"/>
                  <a:pt x="783452" y="699809"/>
                </a:cubicBezTo>
                <a:cubicBezTo>
                  <a:pt x="791806" y="704450"/>
                  <a:pt x="800549" y="708954"/>
                  <a:pt x="807306" y="715711"/>
                </a:cubicBezTo>
                <a:cubicBezTo>
                  <a:pt x="826588" y="734993"/>
                  <a:pt x="816971" y="727456"/>
                  <a:pt x="835136" y="739565"/>
                </a:cubicBezTo>
                <a:cubicBezTo>
                  <a:pt x="853117" y="766538"/>
                  <a:pt x="844281" y="756662"/>
                  <a:pt x="858990" y="771371"/>
                </a:cubicBezTo>
                <a:cubicBezTo>
                  <a:pt x="860315" y="775346"/>
                  <a:pt x="860809" y="779704"/>
                  <a:pt x="862965" y="783297"/>
                </a:cubicBezTo>
                <a:cubicBezTo>
                  <a:pt x="864894" y="786511"/>
                  <a:pt x="868668" y="788250"/>
                  <a:pt x="870917" y="791249"/>
                </a:cubicBezTo>
                <a:cubicBezTo>
                  <a:pt x="876651" y="798894"/>
                  <a:pt x="881518" y="807152"/>
                  <a:pt x="886819" y="815103"/>
                </a:cubicBezTo>
                <a:cubicBezTo>
                  <a:pt x="889469" y="819079"/>
                  <a:pt x="893259" y="822497"/>
                  <a:pt x="894770" y="827030"/>
                </a:cubicBezTo>
                <a:lnTo>
                  <a:pt x="906697" y="862811"/>
                </a:lnTo>
                <a:cubicBezTo>
                  <a:pt x="908022" y="866786"/>
                  <a:pt x="909657" y="870672"/>
                  <a:pt x="910673" y="874737"/>
                </a:cubicBezTo>
                <a:cubicBezTo>
                  <a:pt x="920660" y="914689"/>
                  <a:pt x="915165" y="896164"/>
                  <a:pt x="926576" y="930397"/>
                </a:cubicBezTo>
                <a:cubicBezTo>
                  <a:pt x="927901" y="934373"/>
                  <a:pt x="928226" y="938837"/>
                  <a:pt x="930551" y="942324"/>
                </a:cubicBezTo>
                <a:lnTo>
                  <a:pt x="938503" y="954251"/>
                </a:lnTo>
                <a:lnTo>
                  <a:pt x="946454" y="978104"/>
                </a:lnTo>
                <a:cubicBezTo>
                  <a:pt x="947779" y="982080"/>
                  <a:pt x="947467" y="987068"/>
                  <a:pt x="950430" y="990031"/>
                </a:cubicBezTo>
                <a:cubicBezTo>
                  <a:pt x="957825" y="997427"/>
                  <a:pt x="961317" y="999880"/>
                  <a:pt x="966332" y="1009910"/>
                </a:cubicBezTo>
                <a:cubicBezTo>
                  <a:pt x="970073" y="1017392"/>
                  <a:pt x="969974" y="1028586"/>
                  <a:pt x="978259" y="1033764"/>
                </a:cubicBezTo>
                <a:cubicBezTo>
                  <a:pt x="985366" y="1038206"/>
                  <a:pt x="994162" y="1039065"/>
                  <a:pt x="1002113" y="1041715"/>
                </a:cubicBezTo>
                <a:lnTo>
                  <a:pt x="1025967" y="1049666"/>
                </a:lnTo>
                <a:cubicBezTo>
                  <a:pt x="1029943" y="1050991"/>
                  <a:pt x="1034407" y="1051317"/>
                  <a:pt x="1037894" y="1053642"/>
                </a:cubicBezTo>
                <a:cubicBezTo>
                  <a:pt x="1047782" y="1060234"/>
                  <a:pt x="1054193" y="1065220"/>
                  <a:pt x="1065724" y="1069544"/>
                </a:cubicBezTo>
                <a:cubicBezTo>
                  <a:pt x="1072777" y="1072189"/>
                  <a:pt x="1095320" y="1076122"/>
                  <a:pt x="1101504" y="1077496"/>
                </a:cubicBezTo>
                <a:cubicBezTo>
                  <a:pt x="1152035" y="1088725"/>
                  <a:pt x="1077333" y="1073455"/>
                  <a:pt x="1137285" y="1085447"/>
                </a:cubicBezTo>
                <a:cubicBezTo>
                  <a:pt x="1143911" y="1084122"/>
                  <a:pt x="1150406" y="1081471"/>
                  <a:pt x="1157164" y="1081471"/>
                </a:cubicBezTo>
                <a:cubicBezTo>
                  <a:pt x="1161745" y="1081471"/>
                  <a:pt x="1189915" y="1086796"/>
                  <a:pt x="1196920" y="1089423"/>
                </a:cubicBezTo>
                <a:cubicBezTo>
                  <a:pt x="1224799" y="1099878"/>
                  <a:pt x="1201682" y="1093791"/>
                  <a:pt x="1224750" y="1105325"/>
                </a:cubicBezTo>
                <a:cubicBezTo>
                  <a:pt x="1228498" y="1107199"/>
                  <a:pt x="1232701" y="1107976"/>
                  <a:pt x="1236677" y="1109301"/>
                </a:cubicBezTo>
                <a:lnTo>
                  <a:pt x="1284384" y="1105325"/>
                </a:lnTo>
                <a:cubicBezTo>
                  <a:pt x="1304252" y="1103853"/>
                  <a:pt x="1324691" y="1106182"/>
                  <a:pt x="1344019" y="1101350"/>
                </a:cubicBezTo>
                <a:cubicBezTo>
                  <a:pt x="1348085" y="1100334"/>
                  <a:pt x="1346670" y="1093399"/>
                  <a:pt x="1347995" y="1089423"/>
                </a:cubicBezTo>
                <a:cubicBezTo>
                  <a:pt x="1346670" y="1081472"/>
                  <a:pt x="1345159" y="1073549"/>
                  <a:pt x="1344019" y="1065569"/>
                </a:cubicBezTo>
                <a:cubicBezTo>
                  <a:pt x="1342954" y="1058111"/>
                  <a:pt x="1340801" y="1028904"/>
                  <a:pt x="1336068" y="1017861"/>
                </a:cubicBezTo>
                <a:cubicBezTo>
                  <a:pt x="1334186" y="1013469"/>
                  <a:pt x="1330254" y="1010208"/>
                  <a:pt x="1328117" y="1005934"/>
                </a:cubicBezTo>
                <a:cubicBezTo>
                  <a:pt x="1326243" y="1002186"/>
                  <a:pt x="1326015" y="997755"/>
                  <a:pt x="1324141" y="994007"/>
                </a:cubicBezTo>
                <a:cubicBezTo>
                  <a:pt x="1322004" y="989733"/>
                  <a:pt x="1319300" y="985708"/>
                  <a:pt x="1316190" y="982080"/>
                </a:cubicBezTo>
                <a:cubicBezTo>
                  <a:pt x="1311311" y="976388"/>
                  <a:pt x="1300287" y="966177"/>
                  <a:pt x="1300287" y="966177"/>
                </a:cubicBezTo>
                <a:cubicBezTo>
                  <a:pt x="1298962" y="962202"/>
                  <a:pt x="1298185" y="957999"/>
                  <a:pt x="1296311" y="954251"/>
                </a:cubicBezTo>
                <a:cubicBezTo>
                  <a:pt x="1294174" y="949977"/>
                  <a:pt x="1290242" y="946716"/>
                  <a:pt x="1288360" y="942324"/>
                </a:cubicBezTo>
                <a:cubicBezTo>
                  <a:pt x="1286253" y="937407"/>
                  <a:pt x="1281118" y="910086"/>
                  <a:pt x="1280409" y="906543"/>
                </a:cubicBezTo>
                <a:cubicBezTo>
                  <a:pt x="1282543" y="895870"/>
                  <a:pt x="1286568" y="871463"/>
                  <a:pt x="1292336" y="862811"/>
                </a:cubicBezTo>
                <a:cubicBezTo>
                  <a:pt x="1294986" y="858835"/>
                  <a:pt x="1297177" y="854512"/>
                  <a:pt x="1300287" y="850884"/>
                </a:cubicBezTo>
                <a:cubicBezTo>
                  <a:pt x="1312027" y="837187"/>
                  <a:pt x="1316838" y="837659"/>
                  <a:pt x="1324141" y="823054"/>
                </a:cubicBezTo>
                <a:cubicBezTo>
                  <a:pt x="1326015" y="819306"/>
                  <a:pt x="1326792" y="815103"/>
                  <a:pt x="1328117" y="811127"/>
                </a:cubicBezTo>
                <a:lnTo>
                  <a:pt x="1316190" y="775346"/>
                </a:lnTo>
                <a:lnTo>
                  <a:pt x="1312214" y="763419"/>
                </a:lnTo>
                <a:cubicBezTo>
                  <a:pt x="1318720" y="759082"/>
                  <a:pt x="1330887" y="753180"/>
                  <a:pt x="1332092" y="743541"/>
                </a:cubicBezTo>
                <a:cubicBezTo>
                  <a:pt x="1332930" y="736836"/>
                  <a:pt x="1329442" y="730289"/>
                  <a:pt x="1328117" y="723663"/>
                </a:cubicBezTo>
                <a:cubicBezTo>
                  <a:pt x="1329442" y="719687"/>
                  <a:pt x="1329936" y="715329"/>
                  <a:pt x="1332092" y="711736"/>
                </a:cubicBezTo>
                <a:cubicBezTo>
                  <a:pt x="1336101" y="705054"/>
                  <a:pt x="1352296" y="695507"/>
                  <a:pt x="1355946" y="691857"/>
                </a:cubicBezTo>
                <a:cubicBezTo>
                  <a:pt x="1359324" y="688479"/>
                  <a:pt x="1360912" y="683662"/>
                  <a:pt x="1363897" y="679931"/>
                </a:cubicBezTo>
                <a:cubicBezTo>
                  <a:pt x="1366239" y="677004"/>
                  <a:pt x="1369507" y="674906"/>
                  <a:pt x="1371849" y="671979"/>
                </a:cubicBezTo>
                <a:cubicBezTo>
                  <a:pt x="1374834" y="668248"/>
                  <a:pt x="1376204" y="663198"/>
                  <a:pt x="1379800" y="660052"/>
                </a:cubicBezTo>
                <a:cubicBezTo>
                  <a:pt x="1386992" y="653759"/>
                  <a:pt x="1396897" y="650908"/>
                  <a:pt x="1403654" y="644150"/>
                </a:cubicBezTo>
                <a:cubicBezTo>
                  <a:pt x="1406304" y="641499"/>
                  <a:pt x="1408252" y="637874"/>
                  <a:pt x="1411605" y="636198"/>
                </a:cubicBezTo>
                <a:cubicBezTo>
                  <a:pt x="1419102" y="632450"/>
                  <a:pt x="1427162" y="629432"/>
                  <a:pt x="1435459" y="628247"/>
                </a:cubicBezTo>
                <a:lnTo>
                  <a:pt x="1491118" y="620296"/>
                </a:lnTo>
                <a:cubicBezTo>
                  <a:pt x="1495094" y="618971"/>
                  <a:pt x="1499016" y="617471"/>
                  <a:pt x="1503045" y="616320"/>
                </a:cubicBezTo>
                <a:cubicBezTo>
                  <a:pt x="1508299" y="614819"/>
                  <a:pt x="1514061" y="614788"/>
                  <a:pt x="1518948" y="612344"/>
                </a:cubicBezTo>
                <a:cubicBezTo>
                  <a:pt x="1527495" y="608070"/>
                  <a:pt x="1534851" y="601743"/>
                  <a:pt x="1542802" y="596442"/>
                </a:cubicBezTo>
                <a:cubicBezTo>
                  <a:pt x="1546778" y="593792"/>
                  <a:pt x="1551351" y="591870"/>
                  <a:pt x="1554729" y="588491"/>
                </a:cubicBezTo>
                <a:cubicBezTo>
                  <a:pt x="1557379" y="585840"/>
                  <a:pt x="1559466" y="582468"/>
                  <a:pt x="1562680" y="580539"/>
                </a:cubicBezTo>
                <a:cubicBezTo>
                  <a:pt x="1566273" y="578383"/>
                  <a:pt x="1570631" y="577889"/>
                  <a:pt x="1574607" y="576564"/>
                </a:cubicBezTo>
                <a:cubicBezTo>
                  <a:pt x="1579908" y="571263"/>
                  <a:pt x="1584272" y="564819"/>
                  <a:pt x="1590510" y="560661"/>
                </a:cubicBezTo>
                <a:cubicBezTo>
                  <a:pt x="1594486" y="558011"/>
                  <a:pt x="1598841" y="555856"/>
                  <a:pt x="1602437" y="552710"/>
                </a:cubicBezTo>
                <a:cubicBezTo>
                  <a:pt x="1609489" y="546539"/>
                  <a:pt x="1615689" y="539457"/>
                  <a:pt x="1622315" y="532831"/>
                </a:cubicBezTo>
                <a:cubicBezTo>
                  <a:pt x="1631108" y="524038"/>
                  <a:pt x="1635098" y="518488"/>
                  <a:pt x="1646169" y="512953"/>
                </a:cubicBezTo>
                <a:cubicBezTo>
                  <a:pt x="1649917" y="511079"/>
                  <a:pt x="1654120" y="510302"/>
                  <a:pt x="1658096" y="508977"/>
                </a:cubicBezTo>
                <a:cubicBezTo>
                  <a:pt x="1661706" y="503562"/>
                  <a:pt x="1667706" y="492874"/>
                  <a:pt x="1673998" y="489099"/>
                </a:cubicBezTo>
                <a:cubicBezTo>
                  <a:pt x="1677591" y="486943"/>
                  <a:pt x="1681949" y="486449"/>
                  <a:pt x="1685925" y="485124"/>
                </a:cubicBezTo>
                <a:cubicBezTo>
                  <a:pt x="1688576" y="482473"/>
                  <a:pt x="1690950" y="479514"/>
                  <a:pt x="1693877" y="477172"/>
                </a:cubicBezTo>
                <a:cubicBezTo>
                  <a:pt x="1697608" y="474187"/>
                  <a:pt x="1702819" y="472952"/>
                  <a:pt x="1705804" y="469221"/>
                </a:cubicBezTo>
                <a:cubicBezTo>
                  <a:pt x="1708422" y="465949"/>
                  <a:pt x="1708454" y="461270"/>
                  <a:pt x="1709779" y="457294"/>
                </a:cubicBezTo>
                <a:cubicBezTo>
                  <a:pt x="1707129" y="449343"/>
                  <a:pt x="1706477" y="440414"/>
                  <a:pt x="1701828" y="433440"/>
                </a:cubicBezTo>
                <a:cubicBezTo>
                  <a:pt x="1699178" y="429464"/>
                  <a:pt x="1695818" y="425879"/>
                  <a:pt x="1693877" y="421513"/>
                </a:cubicBezTo>
                <a:cubicBezTo>
                  <a:pt x="1690473" y="413854"/>
                  <a:pt x="1685925" y="397659"/>
                  <a:pt x="1685925" y="397659"/>
                </a:cubicBezTo>
                <a:cubicBezTo>
                  <a:pt x="1705134" y="378452"/>
                  <a:pt x="1680715" y="401829"/>
                  <a:pt x="1705804" y="381757"/>
                </a:cubicBezTo>
                <a:cubicBezTo>
                  <a:pt x="1734128" y="359097"/>
                  <a:pt x="1688973" y="390326"/>
                  <a:pt x="1725682" y="365854"/>
                </a:cubicBezTo>
                <a:lnTo>
                  <a:pt x="1741584" y="413562"/>
                </a:lnTo>
                <a:lnTo>
                  <a:pt x="1745560" y="425489"/>
                </a:lnTo>
                <a:lnTo>
                  <a:pt x="1749536" y="437416"/>
                </a:lnTo>
                <a:cubicBezTo>
                  <a:pt x="1752186" y="434765"/>
                  <a:pt x="1755559" y="432678"/>
                  <a:pt x="1757487" y="429464"/>
                </a:cubicBezTo>
                <a:cubicBezTo>
                  <a:pt x="1759643" y="425870"/>
                  <a:pt x="1758500" y="420500"/>
                  <a:pt x="1761463" y="417537"/>
                </a:cubicBezTo>
                <a:cubicBezTo>
                  <a:pt x="1764426" y="414574"/>
                  <a:pt x="1769414" y="414887"/>
                  <a:pt x="1773390" y="413562"/>
                </a:cubicBezTo>
                <a:cubicBezTo>
                  <a:pt x="1810099" y="389090"/>
                  <a:pt x="1764944" y="420319"/>
                  <a:pt x="1793268" y="397659"/>
                </a:cubicBezTo>
                <a:cubicBezTo>
                  <a:pt x="1796999" y="394674"/>
                  <a:pt x="1801219" y="392358"/>
                  <a:pt x="1805195" y="389708"/>
                </a:cubicBezTo>
                <a:cubicBezTo>
                  <a:pt x="1807845" y="385732"/>
                  <a:pt x="1809767" y="381160"/>
                  <a:pt x="1813146" y="377781"/>
                </a:cubicBezTo>
                <a:cubicBezTo>
                  <a:pt x="1816525" y="374402"/>
                  <a:pt x="1821342" y="372815"/>
                  <a:pt x="1825073" y="369830"/>
                </a:cubicBezTo>
                <a:cubicBezTo>
                  <a:pt x="1828000" y="367488"/>
                  <a:pt x="1830374" y="364529"/>
                  <a:pt x="1833024" y="361878"/>
                </a:cubicBezTo>
                <a:cubicBezTo>
                  <a:pt x="1841978" y="335018"/>
                  <a:pt x="1829560" y="364133"/>
                  <a:pt x="1848927" y="342000"/>
                </a:cubicBezTo>
                <a:cubicBezTo>
                  <a:pt x="1855220" y="334808"/>
                  <a:pt x="1864830" y="318146"/>
                  <a:pt x="1864830" y="318146"/>
                </a:cubicBezTo>
                <a:cubicBezTo>
                  <a:pt x="1866155" y="312845"/>
                  <a:pt x="1867994" y="307647"/>
                  <a:pt x="1868805" y="302244"/>
                </a:cubicBezTo>
                <a:cubicBezTo>
                  <a:pt x="1874571" y="263805"/>
                  <a:pt x="1877023" y="235971"/>
                  <a:pt x="1880732" y="198877"/>
                </a:cubicBezTo>
                <a:cubicBezTo>
                  <a:pt x="1879219" y="191311"/>
                  <a:pt x="1876858" y="175224"/>
                  <a:pt x="1872781" y="167071"/>
                </a:cubicBezTo>
                <a:cubicBezTo>
                  <a:pt x="1870644" y="162797"/>
                  <a:pt x="1866771" y="159510"/>
                  <a:pt x="1864830" y="155144"/>
                </a:cubicBezTo>
                <a:cubicBezTo>
                  <a:pt x="1850211" y="122253"/>
                  <a:pt x="1865256" y="139670"/>
                  <a:pt x="1848927" y="123339"/>
                </a:cubicBezTo>
                <a:cubicBezTo>
                  <a:pt x="1839465" y="94952"/>
                  <a:pt x="1845625" y="106459"/>
                  <a:pt x="1833024" y="87558"/>
                </a:cubicBezTo>
                <a:cubicBezTo>
                  <a:pt x="1830374" y="79607"/>
                  <a:pt x="1829722" y="70678"/>
                  <a:pt x="1825073" y="63704"/>
                </a:cubicBezTo>
                <a:cubicBezTo>
                  <a:pt x="1800601" y="26995"/>
                  <a:pt x="1831830" y="72150"/>
                  <a:pt x="1809170" y="43826"/>
                </a:cubicBezTo>
                <a:cubicBezTo>
                  <a:pt x="1806185" y="40095"/>
                  <a:pt x="1803869" y="35875"/>
                  <a:pt x="1801219" y="31899"/>
                </a:cubicBezTo>
                <a:cubicBezTo>
                  <a:pt x="1799894" y="27923"/>
                  <a:pt x="1799118" y="23720"/>
                  <a:pt x="1797244" y="19972"/>
                </a:cubicBezTo>
                <a:cubicBezTo>
                  <a:pt x="1795107" y="15698"/>
                  <a:pt x="1791429" y="12319"/>
                  <a:pt x="1789292" y="8045"/>
                </a:cubicBezTo>
                <a:cubicBezTo>
                  <a:pt x="1784479" y="-1581"/>
                  <a:pt x="1782666" y="757"/>
                  <a:pt x="1777365" y="94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0" name="Text Box 498"/>
          <p:cNvSpPr txBox="1">
            <a:spLocks noChangeArrowheads="1"/>
          </p:cNvSpPr>
          <p:nvPr/>
        </p:nvSpPr>
        <p:spPr bwMode="auto">
          <a:xfrm>
            <a:off x="4435548" y="4749526"/>
            <a:ext cx="867899" cy="3385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r>
              <a:rPr lang="en-US" b="1" u="none" dirty="0">
                <a:solidFill>
                  <a:schemeClr val="tx1"/>
                </a:solidFill>
              </a:rPr>
              <a:t>HOUSTON</a:t>
            </a:r>
          </a:p>
          <a:p>
            <a:r>
              <a:rPr lang="en-US" u="none" dirty="0">
                <a:solidFill>
                  <a:schemeClr val="tx1"/>
                </a:solidFill>
              </a:rPr>
              <a:t>Tracy </a:t>
            </a:r>
            <a:r>
              <a:rPr lang="en-US" u="none" dirty="0" err="1">
                <a:solidFill>
                  <a:schemeClr val="tx1"/>
                </a:solidFill>
              </a:rPr>
              <a:t>Baranzyk</a:t>
            </a:r>
            <a:endParaRPr lang="en-US" u="none" dirty="0">
              <a:solidFill>
                <a:schemeClr val="tx1"/>
              </a:solidFill>
            </a:endParaRPr>
          </a:p>
        </p:txBody>
      </p:sp>
      <p:sp>
        <p:nvSpPr>
          <p:cNvPr id="2" name="Text Box 279">
            <a:extLst>
              <a:ext uri="{FF2B5EF4-FFF2-40B4-BE49-F238E27FC236}">
                <a16:creationId xmlns:a16="http://schemas.microsoft.com/office/drawing/2014/main" id="{BD0CE88B-9A42-5420-FA28-EECC66FA3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653" y="5497250"/>
            <a:ext cx="1778001" cy="132647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395" tIns="45698" rIns="91395" bIns="45698">
            <a:spAutoFit/>
          </a:bodyPr>
          <a:lstStyle/>
          <a:p>
            <a:pPr algn="l" eaLnBrk="1" hangingPunct="1"/>
            <a:r>
              <a:rPr lang="en-US" sz="1000" b="1" dirty="0">
                <a:solidFill>
                  <a:schemeClr val="tx1"/>
                </a:solidFill>
              </a:rPr>
              <a:t>Southeast Region</a:t>
            </a:r>
            <a:br>
              <a:rPr lang="en-US" sz="700" b="1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rgbClr val="FF0000"/>
                </a:solidFill>
              </a:rPr>
              <a:t>RD – John Ulery: 412-316-7469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accent1">
                    <a:lumMod val="75000"/>
                  </a:schemeClr>
                </a:solidFill>
              </a:rPr>
              <a:t>Director – Holly Montejano: 321-439-7923</a:t>
            </a:r>
            <a:br>
              <a:rPr lang="en-US" sz="780" b="1" u="none" dirty="0">
                <a:solidFill>
                  <a:srgbClr val="4F8AFF"/>
                </a:solidFill>
              </a:rPr>
            </a:br>
            <a:r>
              <a:rPr lang="en-US" sz="780" b="1" dirty="0">
                <a:solidFill>
                  <a:schemeClr val="tx1"/>
                </a:solidFill>
              </a:rPr>
              <a:t>TSM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George Uhl:  561-665-0040</a:t>
            </a: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Courtney Scafidi:  813-205-6566</a:t>
            </a:r>
            <a:br>
              <a:rPr lang="en-US" sz="780" b="1" u="none" dirty="0">
                <a:solidFill>
                  <a:schemeClr val="tx1"/>
                </a:solidFill>
              </a:rPr>
            </a:br>
            <a:r>
              <a:rPr lang="en-US" sz="780" b="1" u="none" dirty="0">
                <a:solidFill>
                  <a:schemeClr val="tx1"/>
                </a:solidFill>
              </a:rPr>
              <a:t>David Szvetecz:  919-830-8454</a:t>
            </a: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Todd Linsley:  404-716-0588</a:t>
            </a:r>
            <a:endParaRPr lang="en-US" sz="750" b="1" u="none" cap="all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Casey Ashley</a:t>
            </a:r>
            <a:r>
              <a:rPr lang="en-US" sz="780" b="1" u="none">
                <a:solidFill>
                  <a:schemeClr val="tx1"/>
                </a:solidFill>
              </a:rPr>
              <a:t>: 225-241-6121</a:t>
            </a:r>
            <a:endParaRPr lang="en-US" sz="780" b="1" u="none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780" b="1" u="none" dirty="0">
                <a:solidFill>
                  <a:schemeClr val="tx1"/>
                </a:solidFill>
              </a:rPr>
              <a:t>Elaine Shimer: 615-417-2099 </a:t>
            </a:r>
          </a:p>
        </p:txBody>
      </p:sp>
    </p:spTree>
    <p:extLst>
      <p:ext uri="{BB962C8B-B14F-4D97-AF65-F5344CB8AC3E}">
        <p14:creationId xmlns:p14="http://schemas.microsoft.com/office/powerpoint/2010/main" val="326097328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7248A70F684640ABCA9FB0D377D76C" ma:contentTypeVersion="15" ma:contentTypeDescription="Create a new document." ma:contentTypeScope="" ma:versionID="36fbe62cc2d86a96887aaeb40fe4f7a8">
  <xsd:schema xmlns:xsd="http://www.w3.org/2001/XMLSchema" xmlns:xs="http://www.w3.org/2001/XMLSchema" xmlns:p="http://schemas.microsoft.com/office/2006/metadata/properties" xmlns:ns1="http://schemas.microsoft.com/sharepoint/v3" xmlns:ns3="3c55597f-ce31-4e64-9205-5713dcc5ee75" xmlns:ns4="368c0174-a150-4b6e-8603-c3cdf411febf" targetNamespace="http://schemas.microsoft.com/office/2006/metadata/properties" ma:root="true" ma:fieldsID="16113449579f22f3bc41a837a22a57ba" ns1:_="" ns3:_="" ns4:_="">
    <xsd:import namespace="http://schemas.microsoft.com/sharepoint/v3"/>
    <xsd:import namespace="3c55597f-ce31-4e64-9205-5713dcc5ee75"/>
    <xsd:import namespace="368c0174-a150-4b6e-8603-c3cdf411feb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1:_ip_UnifiedCompliancePolicyProperties" minOccurs="0"/>
                <xsd:element ref="ns1:_ip_UnifiedCompliancePolicyUIActio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55597f-ce31-4e64-9205-5713dcc5ee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8c0174-a150-4b6e-8603-c3cdf411fe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F3CDA3-217F-43B5-B27D-CDE9B7A3D4D1}">
  <ds:schemaRefs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sharepoint/v3"/>
    <ds:schemaRef ds:uri="368c0174-a150-4b6e-8603-c3cdf411febf"/>
    <ds:schemaRef ds:uri="http://purl.org/dc/elements/1.1/"/>
    <ds:schemaRef ds:uri="http://schemas.microsoft.com/office/2006/metadata/properties"/>
    <ds:schemaRef ds:uri="http://schemas.microsoft.com/office/infopath/2007/PartnerControls"/>
    <ds:schemaRef ds:uri="3c55597f-ce31-4e64-9205-5713dcc5ee75"/>
  </ds:schemaRefs>
</ds:datastoreItem>
</file>

<file path=customXml/itemProps2.xml><?xml version="1.0" encoding="utf-8"?>
<ds:datastoreItem xmlns:ds="http://schemas.openxmlformats.org/officeDocument/2006/customXml" ds:itemID="{4957C387-C14D-423A-936C-E0E47A18C5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6E99DC-3114-4922-9C25-A1B6AAF915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c55597f-ce31-4e64-9205-5713dcc5ee75"/>
    <ds:schemaRef ds:uri="368c0174-a150-4b6e-8603-c3cdf411fe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510</Words>
  <Application>Microsoft Office PowerPoint</Application>
  <PresentationFormat>On-screen Show (4:3)</PresentationFormat>
  <Paragraphs>171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Franklin Gothic Demi</vt:lpstr>
      <vt:lpstr>Times New Roman</vt:lpstr>
      <vt:lpstr>Office Theme</vt:lpstr>
      <vt:lpstr>Sales Team Map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IPFB Customer Service Territory Map</dc:title>
  <dc:creator/>
  <cp:lastModifiedBy/>
  <cp:revision>172</cp:revision>
  <cp:lastPrinted>2022-08-29T21:53:59Z</cp:lastPrinted>
  <dcterms:created xsi:type="dcterms:W3CDTF">2004-02-27T16:07:08Z</dcterms:created>
  <dcterms:modified xsi:type="dcterms:W3CDTF">2024-07-11T19:59:01Z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0x0101002B7248A70F684640ABCA9FB0D377D76C</vt:lpwstr>
  </property>
</Properties>
</file>