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embeddedFontLst>
    <p:embeddedFont>
      <p:font typeface="Arial Black" panose="020B0A04020102020204" pitchFamily="34" charset="0"/>
      <p:regular r:id="rId4"/>
      <p:bold r:id="rId5"/>
    </p:embeddedFon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hiq9Jd3O6d+06g79b28GVB2be86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21" Type="http://schemas.openxmlformats.org/officeDocument/2006/relationships/tableStyles" Target="tableStyles.xml"/><Relationship Id="rId7" Type="http://schemas.openxmlformats.org/officeDocument/2006/relationships/font" Target="fonts/font4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9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title"/>
          </p:nvPr>
        </p:nvSpPr>
        <p:spPr>
          <a:xfrm>
            <a:off x="171450" y="228600"/>
            <a:ext cx="65151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171450" y="228600"/>
            <a:ext cx="65151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 Black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 txBox="1">
            <a:spLocks noGrp="1"/>
          </p:cNvSpPr>
          <p:nvPr>
            <p:ph type="title"/>
          </p:nvPr>
        </p:nvSpPr>
        <p:spPr>
          <a:xfrm>
            <a:off x="171450" y="228600"/>
            <a:ext cx="65151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Arial Black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4"/>
          <p:cNvSpPr txBox="1">
            <a:spLocks noGrp="1"/>
          </p:cNvSpPr>
          <p:nvPr>
            <p:ph type="title"/>
          </p:nvPr>
        </p:nvSpPr>
        <p:spPr>
          <a:xfrm>
            <a:off x="171450" y="228600"/>
            <a:ext cx="65151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5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6" name="Google Shape;46;p15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 Black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 Black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171450" y="228600"/>
            <a:ext cx="65151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Arial Black"/>
              <a:buNone/>
              <a:defRPr sz="1350" b="0" i="0" u="none" strike="noStrike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mailto:erica.fox.ef1@roche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indsay.ficchi@roche.com" TargetMode="External"/><Relationship Id="rId5" Type="http://schemas.openxmlformats.org/officeDocument/2006/relationships/hyperlink" Target="mailto:Erik.Dale@roche.com" TargetMode="External"/><Relationship Id="rId4" Type="http://schemas.openxmlformats.org/officeDocument/2006/relationships/hyperlink" Target="mailto:victoria.stout@roch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title"/>
          </p:nvPr>
        </p:nvSpPr>
        <p:spPr>
          <a:xfrm>
            <a:off x="171449" y="228600"/>
            <a:ext cx="7074739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6575" rIns="91425" bIns="36575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 Black"/>
              <a:buNone/>
            </a:pPr>
            <a:r>
              <a:rPr lang="en-US" dirty="0"/>
              <a:t>2025 </a:t>
            </a:r>
            <a:r>
              <a:rPr lang="en-US" dirty="0" smtClean="0"/>
              <a:t>Roche Diagnostics Near Patient Care </a:t>
            </a:r>
            <a:r>
              <a:rPr lang="en-US" dirty="0"/>
              <a:t>Inside Sales Territory </a:t>
            </a:r>
            <a:r>
              <a:rPr lang="en-US" dirty="0" smtClean="0"/>
              <a:t>Map</a:t>
            </a:r>
            <a:endParaRPr dirty="0"/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34575" y="870175"/>
            <a:ext cx="7154501" cy="4706888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7019925" y="824700"/>
            <a:ext cx="2257200" cy="52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highlight>
                  <a:srgbClr val="FFCBB2"/>
                </a:highlight>
                <a:latin typeface="Calibri"/>
                <a:ea typeface="Calibri"/>
                <a:cs typeface="Calibri"/>
                <a:sym typeface="Calibri"/>
              </a:rPr>
              <a:t>S01 - Kyle Workman </a:t>
            </a:r>
            <a:r>
              <a:rPr lang="en-US" sz="105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kyle.workman@roche.com</a:t>
            </a:r>
            <a:endParaRPr sz="1050" u="sng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317-625-0295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highlight>
                  <a:srgbClr val="FFB2D3"/>
                </a:highlight>
                <a:latin typeface="Calibri"/>
                <a:ea typeface="Calibri"/>
                <a:cs typeface="Calibri"/>
                <a:sym typeface="Calibri"/>
              </a:rPr>
              <a:t>S02 - OPEN</a:t>
            </a:r>
            <a:endParaRPr sz="1050" b="1">
              <a:solidFill>
                <a:schemeClr val="dk1"/>
              </a:solidFill>
              <a:highlight>
                <a:srgbClr val="FFB2D3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*Reach out to Victoria Stout (contact info below) and she will assist!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highlight>
                  <a:srgbClr val="BBCC6E"/>
                </a:highlight>
                <a:latin typeface="Calibri"/>
                <a:ea typeface="Calibri"/>
                <a:cs typeface="Calibri"/>
                <a:sym typeface="Calibri"/>
              </a:rPr>
              <a:t>S03- Aubreigh Applegate</a:t>
            </a:r>
            <a:endParaRPr sz="1050" b="1">
              <a:solidFill>
                <a:schemeClr val="dk1"/>
              </a:solidFill>
              <a:highlight>
                <a:srgbClr val="BBCC6E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aubreigh.applegate@roche.com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463-253-0181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highlight>
                  <a:srgbClr val="65A0BC"/>
                </a:highlight>
                <a:latin typeface="Calibri"/>
                <a:ea typeface="Calibri"/>
                <a:cs typeface="Calibri"/>
                <a:sym typeface="Calibri"/>
              </a:rPr>
              <a:t>S04 - Madison Smith</a:t>
            </a:r>
            <a:endParaRPr sz="1050" b="1">
              <a:solidFill>
                <a:schemeClr val="dk1"/>
              </a:solidFill>
              <a:highlight>
                <a:srgbClr val="65A0BC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00" u="sng">
                <a:solidFill>
                  <a:srgbClr val="1155CC"/>
                </a:solidFill>
                <a:highlight>
                  <a:schemeClr val="lt1"/>
                </a:highlight>
              </a:rPr>
              <a:t>madison.smith@roche.com</a:t>
            </a:r>
            <a:endParaRPr sz="95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317-373-6954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 i="0" u="none" strike="noStrike" cap="none">
                <a:solidFill>
                  <a:srgbClr val="000000"/>
                </a:solidFill>
                <a:highlight>
                  <a:srgbClr val="C58FAF"/>
                </a:highlight>
                <a:latin typeface="Calibri"/>
                <a:ea typeface="Calibri"/>
                <a:cs typeface="Calibri"/>
                <a:sym typeface="Calibri"/>
              </a:rPr>
              <a:t>S05 - Victoria Stout</a:t>
            </a:r>
            <a:endParaRPr sz="1050" b="1" i="0" u="none" strike="noStrike" cap="none">
              <a:solidFill>
                <a:srgbClr val="000000"/>
              </a:solidFill>
              <a:highlight>
                <a:srgbClr val="C58FA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sng" strike="noStrike" cap="none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victoria.stout@roche.com</a:t>
            </a:r>
            <a:endParaRPr sz="105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317-847-1363</a:t>
            </a:r>
            <a:endParaRPr sz="1050" b="0" i="0" u="none" strike="noStrike" cap="none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endParaRPr sz="105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highlight>
                  <a:srgbClr val="F2EA89"/>
                </a:highlight>
                <a:latin typeface="Calibri"/>
                <a:ea typeface="Calibri"/>
                <a:cs typeface="Calibri"/>
                <a:sym typeface="Calibri"/>
              </a:rPr>
              <a:t>S06 - Erik Dale</a:t>
            </a:r>
            <a:endParaRPr sz="1050" b="1">
              <a:highlight>
                <a:srgbClr val="F2EA8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Erik.Dale@roche.com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317-361-6719</a:t>
            </a:r>
            <a:r>
              <a:rPr lang="en-US" sz="1100">
                <a:solidFill>
                  <a:srgbClr val="222222"/>
                </a:solidFill>
                <a:highlight>
                  <a:schemeClr val="lt1"/>
                </a:highlight>
              </a:rPr>
              <a:t> </a:t>
            </a:r>
            <a:endParaRPr sz="1050"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1">
                <a:highlight>
                  <a:srgbClr val="BB64B9"/>
                </a:highlight>
                <a:latin typeface="Calibri"/>
                <a:ea typeface="Calibri"/>
                <a:cs typeface="Calibri"/>
                <a:sym typeface="Calibri"/>
              </a:rPr>
              <a:t>S07 - </a:t>
            </a:r>
            <a:r>
              <a:rPr lang="en-US" sz="1050" b="1" i="0" u="none" strike="noStrike" cap="none">
                <a:solidFill>
                  <a:srgbClr val="000000"/>
                </a:solidFill>
                <a:highlight>
                  <a:srgbClr val="BB64B9"/>
                </a:highlight>
                <a:latin typeface="Calibri"/>
                <a:ea typeface="Calibri"/>
                <a:cs typeface="Calibri"/>
                <a:sym typeface="Calibri"/>
              </a:rPr>
              <a:t>Lindsay Ficchi</a:t>
            </a:r>
            <a:endParaRPr sz="1050" b="1" i="0" u="none" strike="noStrike" cap="none">
              <a:solidFill>
                <a:srgbClr val="000000"/>
              </a:solidFill>
              <a:highlight>
                <a:srgbClr val="BB64B9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rPr lang="en-US" sz="1050" b="0" i="0" u="sng" strike="noStrike" cap="none">
                <a:solidFill>
                  <a:srgbClr val="0563C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lindsay.ficchi@roche.com</a:t>
            </a:r>
            <a:endParaRPr sz="1050" b="0" i="0" u="none" strike="noStrike" cap="none">
              <a:solidFill>
                <a:srgbClr val="4A90E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050" b="0" i="0" u="none" strike="noStrike" cap="none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317-437-2544</a:t>
            </a:r>
            <a:endParaRPr sz="1050" b="0" i="0" u="none" strike="noStrike" cap="none">
              <a:solidFill>
                <a:srgbClr val="4A90E2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Erica Fox - Inside Sales Manager</a:t>
            </a:r>
            <a:endParaRPr sz="10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 u="sng">
                <a:solidFill>
                  <a:schemeClr val="hlink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  <a:hlinkClick r:id="rId7"/>
              </a:rPr>
              <a:t>erica.fox.ef1@roche.com</a:t>
            </a:r>
            <a:endParaRPr sz="1050">
              <a:solidFill>
                <a:schemeClr val="dk1"/>
              </a:solidFill>
              <a:highlight>
                <a:schemeClr val="lt1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Arial"/>
              <a:buNone/>
            </a:pPr>
            <a:r>
              <a:rPr lang="en-US" sz="1050">
                <a:solidFill>
                  <a:schemeClr val="dk1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503-333-4870</a:t>
            </a:r>
            <a:endParaRPr sz="1050">
              <a:solidFill>
                <a:srgbClr val="4A90E2"/>
              </a:solidFill>
              <a:highlight>
                <a:srgbClr val="FFFFFF"/>
              </a:highlight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endParaRPr sz="1050" b="0" i="0" u="none" strike="noStrike" cap="none">
              <a:solidFill>
                <a:srgbClr val="000000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On-screen Show (4:3)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 Black</vt:lpstr>
      <vt:lpstr>Arial</vt:lpstr>
      <vt:lpstr>Calibri</vt:lpstr>
      <vt:lpstr>Office Theme</vt:lpstr>
      <vt:lpstr>2025 Roche Diagnostics Near Patient Care Inside Sales Territory 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 NPC Inside Sales Territory Maps</dc:title>
  <dc:creator>Fox, Anicia {DNTF~INDIANAPOLIS}</dc:creator>
  <cp:lastModifiedBy>Miller, Shelley {DNRG~Indianapolis}</cp:lastModifiedBy>
  <cp:revision>3</cp:revision>
  <dcterms:created xsi:type="dcterms:W3CDTF">2024-11-19T16:44:33Z</dcterms:created>
  <dcterms:modified xsi:type="dcterms:W3CDTF">2025-02-05T13:13:39Z</dcterms:modified>
</cp:coreProperties>
</file>