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19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12192000" cy="6858000"/>
  <p:notesSz cx="7102475" cy="10233025"/>
  <p:embeddedFontLst>
    <p:embeddedFont>
      <p:font typeface="Franklin Gothic Book" panose="020B0503020102020204" pitchFamily="34" charset="0"/>
      <p:regular r:id="rId50"/>
      <p:italic r:id="rId51"/>
    </p:embeddedFont>
    <p:embeddedFont>
      <p:font typeface="Franklin Gothic Medium Cond" panose="020B0606030402020204" pitchFamily="34" charset="0"/>
      <p:regular r:id="rId52"/>
    </p:embeddedFont>
    <p:embeddedFont>
      <p:font typeface="Webdings" panose="05030102010509060703" pitchFamily="18" charset="2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FF7F00"/>
    <a:srgbClr val="FFCCCC"/>
    <a:srgbClr val="006600"/>
    <a:srgbClr val="FF00FF"/>
    <a:srgbClr val="FFFFCC"/>
    <a:srgbClr val="FF7C80"/>
    <a:srgbClr val="960000"/>
    <a:srgbClr val="FF7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56F53-09D3-4953-B54C-4182BDED9523}" v="3" dt="2023-08-01T17:33:07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594" autoAdjust="0"/>
  </p:normalViewPr>
  <p:slideViewPr>
    <p:cSldViewPr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882" y="102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zmix 2009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705" y="428210"/>
            <a:ext cx="2022537" cy="4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651"/>
          </a:xfrm>
          <a:prstGeom prst="rect">
            <a:avLst/>
          </a:prstGeom>
        </p:spPr>
        <p:txBody>
          <a:bodyPr vert="horz" lIns="99054" tIns="49527" rIns="99054" bIns="49527" rtlCol="0"/>
          <a:lstStyle>
            <a:lvl1pPr algn="l">
              <a:defRPr sz="1300">
                <a:latin typeface="Franklin Gothic Medium Cond" panose="020B06060304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9054" tIns="49527" rIns="99054" bIns="49527" rtlCol="0"/>
          <a:lstStyle>
            <a:lvl1pPr algn="r">
              <a:defRPr sz="1300">
                <a:latin typeface="Franklin Gothic Medium Cond" panose="020B0606030402020204" pitchFamily="34" charset="0"/>
              </a:defRPr>
            </a:lvl1pPr>
          </a:lstStyle>
          <a:p>
            <a:fld id="{937BDCAE-A2B9-4DB5-A48C-C00F79449BF9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7" rIns="99054" bIns="495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9054" tIns="49527" rIns="99054" bIns="495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39" cy="511651"/>
          </a:xfrm>
          <a:prstGeom prst="rect">
            <a:avLst/>
          </a:prstGeom>
        </p:spPr>
        <p:txBody>
          <a:bodyPr vert="horz" lIns="99054" tIns="49527" rIns="99054" bIns="49527" rtlCol="0" anchor="b"/>
          <a:lstStyle>
            <a:lvl1pPr algn="l">
              <a:defRPr sz="1300">
                <a:latin typeface="Franklin Gothic Medium Cond" panose="020B06060304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1651"/>
          </a:xfrm>
          <a:prstGeom prst="rect">
            <a:avLst/>
          </a:prstGeom>
        </p:spPr>
        <p:txBody>
          <a:bodyPr vert="horz" lIns="99054" tIns="49527" rIns="99054" bIns="49527" rtlCol="0" anchor="b"/>
          <a:lstStyle>
            <a:lvl1pPr algn="r">
              <a:defRPr sz="1300">
                <a:latin typeface="Franklin Gothic Medium Cond" panose="020B0606030402020204" pitchFamily="34" charset="0"/>
              </a:defRPr>
            </a:lvl1pPr>
          </a:lstStyle>
          <a:p>
            <a:fld id="{C866BDC3-BF95-4177-B6E0-74E6F6D8F6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ranklin Gothic Medium Cond" panose="020B06060304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zmix-Title-No-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3962400"/>
            <a:ext cx="10464800" cy="1600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2743200"/>
            <a:ext cx="10464800" cy="1143000"/>
          </a:xfrm>
        </p:spPr>
        <p:txBody>
          <a:bodyPr anchor="b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82B44F6-D964-4B87-AC13-543D46C50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3455" y="6262221"/>
            <a:ext cx="1487109" cy="4841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F0CA-9AAB-48C2-87D8-BB48C3CA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1440D-7ABE-48E5-AC9E-AD1B6F34EE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200" y="914400"/>
            <a:ext cx="117856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C911F0D-1ED5-4DD9-AB8F-9A95C9103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3455" y="6262221"/>
            <a:ext cx="1487109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1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838200"/>
            <a:ext cx="11785600" cy="54864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609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C75B96-9E26-4F53-8AA4-1A70FE0ED14D}"/>
              </a:ext>
            </a:extLst>
          </p:cNvPr>
          <p:cNvSpPr txBox="1">
            <a:spLocks/>
          </p:cNvSpPr>
          <p:nvPr userDrawn="1"/>
        </p:nvSpPr>
        <p:spPr>
          <a:xfrm>
            <a:off x="10058398" y="6422697"/>
            <a:ext cx="193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Franklin Gothic Medium Cond" panose="020B0606030402020204" pitchFamily="34" charset="0"/>
              </a:rPr>
              <a:t>Page </a:t>
            </a:r>
            <a:fld id="{80B97936-9DCB-41AE-A67E-4BDB9B9F8730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Franklin Gothic Medium Cond" panose="020B0606030402020204" pitchFamily="34" charset="0"/>
              </a:rPr>
              <a:pPr algn="r"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0" i="0" kern="0" cap="none" spc="0" baseline="0">
          <a:solidFill>
            <a:schemeClr val="tx1">
              <a:lumMod val="65000"/>
              <a:lumOff val="35000"/>
            </a:schemeClr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Clr>
          <a:schemeClr val="accent1"/>
        </a:buClr>
        <a:buSzPct val="90000"/>
        <a:buFont typeface="Webdings" pitchFamily="18" charset="2"/>
        <a:buChar char="4"/>
        <a:defRPr sz="2400" kern="0" baseline="0">
          <a:solidFill>
            <a:schemeClr val="tx1"/>
          </a:solidFill>
          <a:latin typeface="Franklin Gothic Book" panose="020B0503020102020204" pitchFamily="34" charset="0"/>
          <a:ea typeface="Droid Serif" panose="02020600060500020200" pitchFamily="18" charset="0"/>
          <a:cs typeface="Droid Serif" panose="02020600060500020200" pitchFamily="18" charset="0"/>
        </a:defRPr>
      </a:lvl1pPr>
      <a:lvl2pPr marL="688975" indent="-2317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Webdings" panose="05030102010509060703" pitchFamily="18" charset="2"/>
        <a:buChar char=""/>
        <a:defRPr sz="2000" kern="0" baseline="0">
          <a:solidFill>
            <a:schemeClr val="accent4"/>
          </a:solidFill>
          <a:latin typeface="Franklin Gothic Book" panose="020B0503020102020204" pitchFamily="34" charset="0"/>
          <a:ea typeface="Droid Serif" panose="02020600060500020200" pitchFamily="18" charset="0"/>
          <a:cs typeface="Droid Serif" panose="02020600060500020200" pitchFamily="18" charset="0"/>
        </a:defRPr>
      </a:lvl2pPr>
      <a:lvl3pPr marL="1146175" indent="-231775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Courier New" pitchFamily="49" charset="0"/>
        <a:buChar char="o"/>
        <a:defRPr sz="1800" kern="0" baseline="0">
          <a:solidFill>
            <a:schemeClr val="tx1"/>
          </a:solidFill>
          <a:latin typeface="Franklin Gothic Book" panose="020B0503020102020204" pitchFamily="34" charset="0"/>
          <a:ea typeface="Droid Serif" panose="02020600060500020200" pitchFamily="18" charset="0"/>
          <a:cs typeface="Droid Serif" panose="02020600060500020200" pitchFamily="18" charset="0"/>
        </a:defRPr>
      </a:lvl3pPr>
      <a:lvl4pPr marL="1603375" indent="-231775" algn="l" defTabSz="914400" rtl="0" eaLnBrk="1" latinLnBrk="0" hangingPunct="1">
        <a:spcBef>
          <a:spcPts val="600"/>
        </a:spcBef>
        <a:buClr>
          <a:schemeClr val="accent4"/>
        </a:buClr>
        <a:buSzPct val="80000"/>
        <a:buFont typeface="Wingdings" pitchFamily="2" charset="2"/>
        <a:buChar char="n"/>
        <a:defRPr sz="1600" kern="0" baseline="0">
          <a:solidFill>
            <a:schemeClr val="tx1"/>
          </a:solidFill>
          <a:latin typeface="Franklin Gothic Book" panose="020B0503020102020204" pitchFamily="34" charset="0"/>
          <a:ea typeface="Droid Serif" panose="02020600060500020200" pitchFamily="18" charset="0"/>
          <a:cs typeface="Droid Serif" panose="02020600060500020200" pitchFamily="18" charset="0"/>
        </a:defRPr>
      </a:lvl4pPr>
      <a:lvl5pPr marL="1997075" indent="-168275" algn="l" defTabSz="914400" rtl="0" eaLnBrk="1" latinLnBrk="0" hangingPunct="1"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sz="1600" kern="0" baseline="0">
          <a:solidFill>
            <a:schemeClr val="tx1"/>
          </a:solidFill>
          <a:latin typeface="Franklin Gothic Book" panose="020B0503020102020204" pitchFamily="34" charset="0"/>
          <a:ea typeface="Droid Serif" panose="02020600060500020200" pitchFamily="18" charset="0"/>
          <a:cs typeface="Droid Serif" panose="02020600060500020200" pitchFamily="18" charset="0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Territories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Tennessee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Western Ohio and Kentucky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Midwest</a:t>
            </a:r>
          </a:p>
        </p:txBody>
      </p:sp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Midwest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Eastern Ohio, Western PA, West Virginia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IA, NE, ND, SD, MN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Illinois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Indiana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Michigan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Missouri and Kansas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Districts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Wisconsin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Northeast</a:t>
            </a:r>
          </a:p>
        </p:txBody>
      </p:sp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Northeast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Eastern PA, Delaware, Southern NJ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Maryland and Virginia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England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NorthEast PA - Northern NJ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Northeastern States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Southern NY, NYC, Northern NJ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Upstate NY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Mid-South</a:t>
            </a:r>
          </a:p>
        </p:txBody>
      </p:sp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Southeast</a:t>
            </a:r>
          </a:p>
        </p:txBody>
      </p:sp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Southeast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Eastern NC - VA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Georgia and Alabama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Carolina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Northern Florida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 Carolina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Southern Florida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West Florida - Gulf Coast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Mid-South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West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AK, HI, OR, SoCal, WA, N.ID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Boise, ID - Phoenix, AZ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Central California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Idaho, Utah, Colorado, Wyoming &amp; Montana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Northern California, Northern Nevada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Southern California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Louisiana and Mississippi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Texas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Northern TN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Oklahoma and Arkansas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06E50-1DCE-4F3F-BAAA-F5ACC1FE0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 Texas</a:t>
            </a:r>
          </a:p>
        </p:txBody>
      </p:sp>
      <p:pic>
        <p:nvPicPr>
          <p:cNvPr id="5" name="Title 2" descr="Image description">
            <a:extLst>
              <a:ext uri="{FF2B5EF4-FFF2-40B4-BE49-F238E27FC236}">
                <a16:creationId xmlns:a16="http://schemas.microsoft.com/office/drawing/2014/main" id="{C5E75E00-55BF-48F0-A6AB-C58F785E73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5836"/>
            <a:ext cx="11785600" cy="5331127"/>
          </a:xfrm>
        </p:spPr>
      </p:pic>
    </p:spTree>
    <p:extLst>
      <p:ext uri="{BB962C8B-B14F-4D97-AF65-F5344CB8AC3E}">
        <p14:creationId xmlns:p14="http://schemas.microsoft.com/office/powerpoint/2010/main" val="1215858418"/>
      </p:ext>
    </p:extLst>
  </p:cSld>
  <p:clrMapOvr>
    <a:masterClrMapping/>
  </p:clrMapOvr>
</p:sld>
</file>

<file path=ppt/theme/theme1.xml><?xml version="1.0" encoding="utf-8"?>
<a:theme xmlns:a="http://schemas.openxmlformats.org/drawingml/2006/main" name="Cozmix-Master">
  <a:themeElements>
    <a:clrScheme name="Cozmix">
      <a:dk1>
        <a:sysClr val="windowText" lastClr="000000"/>
      </a:dk1>
      <a:lt1>
        <a:sysClr val="window" lastClr="FFFFFF"/>
      </a:lt1>
      <a:dk2>
        <a:srgbClr val="FF6600"/>
      </a:dk2>
      <a:lt2>
        <a:srgbClr val="85ABFC"/>
      </a:lt2>
      <a:accent1>
        <a:srgbClr val="FF6600"/>
      </a:accent1>
      <a:accent2>
        <a:srgbClr val="013496"/>
      </a:accent2>
      <a:accent3>
        <a:srgbClr val="00B050"/>
      </a:accent3>
      <a:accent4>
        <a:srgbClr val="0750E3"/>
      </a:accent4>
      <a:accent5>
        <a:srgbClr val="7030A0"/>
      </a:accent5>
      <a:accent6>
        <a:srgbClr val="FF3300"/>
      </a:accent6>
      <a:hlink>
        <a:srgbClr val="0750E3"/>
      </a:hlink>
      <a:folHlink>
        <a:srgbClr val="5E92FA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dash"/>
        </a:ln>
        <a:ln w="25400" cap="flat" cmpd="sng" algn="ctr">
          <a:solidFill>
            <a:schemeClr val="phClr">
              <a:tint val="90000"/>
            </a:schemeClr>
          </a:solidFill>
          <a:prstDash val="solid"/>
        </a:ln>
        <a:ln w="381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C00000"/>
          </a:solidFill>
          <a:prstDash val="soli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alpha val="72000"/>
          </a:schemeClr>
        </a:solidFill>
        <a:ln>
          <a:noFill/>
          <a:prstDash val="dash"/>
        </a:ln>
      </a:spPr>
      <a:bodyPr wrap="square" rtlCol="0">
        <a:spAutoFit/>
      </a:bodyPr>
      <a:lstStyle>
        <a:defPPr algn="ctr">
          <a:defRPr dirty="0" smtClean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AAE7B91-CEF5-4273-A3AF-B42505C18CAE}" vid="{95176427-FA44-4D12-B760-FBDCA46ED5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Cozmix 2020</Template>
  <TotalTime>0</TotalTime>
  <Words>139</Words>
  <Application>Microsoft Office PowerPoint</Application>
  <PresentationFormat>Widescreen</PresentationFormat>
  <Paragraphs>46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Franklin Gothic Medium Cond</vt:lpstr>
      <vt:lpstr>Webdings</vt:lpstr>
      <vt:lpstr>Courier New</vt:lpstr>
      <vt:lpstr>Wingdings</vt:lpstr>
      <vt:lpstr>Franklin Gothic Book</vt:lpstr>
      <vt:lpstr>Arial</vt:lpstr>
      <vt:lpstr>Cozmix-Master</vt:lpstr>
      <vt:lpstr>Territories</vt:lpstr>
      <vt:lpstr>Districts</vt:lpstr>
      <vt:lpstr>Mid-South</vt:lpstr>
      <vt:lpstr>Mid-South</vt:lpstr>
      <vt:lpstr>Louisiana and Mississippi</vt:lpstr>
      <vt:lpstr>North Texas</vt:lpstr>
      <vt:lpstr>Northern TN</vt:lpstr>
      <vt:lpstr>Oklahoma and Arkansas</vt:lpstr>
      <vt:lpstr>South Texas</vt:lpstr>
      <vt:lpstr>Tennessee</vt:lpstr>
      <vt:lpstr>Western Ohio and Kentucky</vt:lpstr>
      <vt:lpstr>Midwest</vt:lpstr>
      <vt:lpstr>Midwest</vt:lpstr>
      <vt:lpstr>Eastern Ohio, Western PA, West Virginia</vt:lpstr>
      <vt:lpstr>IA, NE, ND, SD, MN</vt:lpstr>
      <vt:lpstr>Illinois</vt:lpstr>
      <vt:lpstr>Indiana</vt:lpstr>
      <vt:lpstr>Michigan</vt:lpstr>
      <vt:lpstr>Missouri and Kansas</vt:lpstr>
      <vt:lpstr>Wisconsin</vt:lpstr>
      <vt:lpstr>Northeast</vt:lpstr>
      <vt:lpstr>Northeast</vt:lpstr>
      <vt:lpstr>Eastern PA, Delaware, Southern NJ</vt:lpstr>
      <vt:lpstr>Maryland and Virginia</vt:lpstr>
      <vt:lpstr>New England</vt:lpstr>
      <vt:lpstr>NorthEast PA - Northern NJ</vt:lpstr>
      <vt:lpstr>Northeastern States</vt:lpstr>
      <vt:lpstr>Southern NY, NYC, Northern NJ</vt:lpstr>
      <vt:lpstr>Upstate NY</vt:lpstr>
      <vt:lpstr>Southeast</vt:lpstr>
      <vt:lpstr>Southeast</vt:lpstr>
      <vt:lpstr>Eastern NC - VA</vt:lpstr>
      <vt:lpstr>Georgia and Alabama</vt:lpstr>
      <vt:lpstr>North Carolina</vt:lpstr>
      <vt:lpstr>Northern Florida</vt:lpstr>
      <vt:lpstr>South Carolina</vt:lpstr>
      <vt:lpstr>Southern Florida</vt:lpstr>
      <vt:lpstr>West Florida - Gulf Coast</vt:lpstr>
      <vt:lpstr>West</vt:lpstr>
      <vt:lpstr>West</vt:lpstr>
      <vt:lpstr>AK, HI, OR, SoCal, WA, N.ID</vt:lpstr>
      <vt:lpstr>Boise, ID - Phoenix, AZ</vt:lpstr>
      <vt:lpstr>Central California</vt:lpstr>
      <vt:lpstr>Idaho, Utah, Colorado, Wyoming &amp; Montana</vt:lpstr>
      <vt:lpstr>Northern California, Northern Nevada</vt:lpstr>
      <vt:lpstr>Southern California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2020-01-27T20:35:21Z</dcterms:created>
  <dcterms:modified xsi:type="dcterms:W3CDTF">2023-08-01T17:33:36Z</dcterms:modified>
</cp:coreProperties>
</file>