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205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2BF48-B471-64E3-6A2E-3252134FF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AA4095-73BA-05E3-DC04-15FEE5014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1E96C-A355-B01C-DF6E-3C6B4D4B7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8785-C19F-4204-83B4-23C938AF0B3D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2151C-0A3B-1B07-AF58-B12C06E72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77591-DD35-6391-3FEC-84CA43F9D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F9BF-B616-4CD7-B508-9C83B25D1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31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3C59B-1751-2DE4-3980-C1D68A926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63A75B-AB19-DF9F-EFDB-9424679AE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ACC85-551B-FC7C-5A83-D3495B65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8785-C19F-4204-83B4-23C938AF0B3D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3511D-C1FE-E95A-40F0-05D9BB7A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1CC23-C7F8-CE07-CC28-95771FBC6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F9BF-B616-4CD7-B508-9C83B25D1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4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6076C-039C-30D8-5F67-7E4A676D0C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16A4F1-1CA8-FFA6-2CC3-F69C9BD9F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47F00-EB9E-08E0-DCB2-22984F100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8785-C19F-4204-83B4-23C938AF0B3D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F14FA-E693-3D0D-FBCE-78CD6A69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B4875-80D4-0E05-01D3-167BA78E0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F9BF-B616-4CD7-B508-9C83B25D1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0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70281-89DF-7E84-05DD-BCBE13F5B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17969-2B6A-0755-6A96-458E35651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D78FE-55CC-1E26-582B-0FFF92B3A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8785-C19F-4204-83B4-23C938AF0B3D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5E986-F007-DE2F-AF61-A08825961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C63C4-F7E1-99FB-EB3D-49B69D00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F9BF-B616-4CD7-B508-9C83B25D1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7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2744E-A08B-8B31-57E4-48BE0CE4E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02614-9C87-0DBF-6547-3790B4980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B87EB-827E-E2AA-924B-BA818E859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8785-C19F-4204-83B4-23C938AF0B3D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CDEAD-D64A-47C8-8B3F-98B019B5F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950B9-EFDB-654A-6787-402F8BA9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F9BF-B616-4CD7-B508-9C83B25D1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62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C10AE-1419-8AD3-9BCE-EDF57267A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7479D-AD61-71F1-C80C-CE17C9F34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1FD3CC-0873-FAC5-9955-928760860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AEC029-A573-4773-B929-FA36CC8D4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8785-C19F-4204-83B4-23C938AF0B3D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C31BC-ED0C-84E8-A840-138FBD384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648D9-A0C5-F5C8-58C6-54047F4D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F9BF-B616-4CD7-B508-9C83B25D1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92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5E8B-E995-B95D-B55D-1A8DC1492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92224-1988-04DB-ADB2-B347CD65B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A0F56B-ACEE-2491-1863-03CB8F465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B7A096-5800-22A9-3777-7B82B6294B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532287-C813-C031-ED6E-E8652B2E47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F059A4-5EF4-4235-163C-A55570C55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8785-C19F-4204-83B4-23C938AF0B3D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2BD3CD-4447-BDE8-92D5-DD4637DD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5B5317-7E89-C656-CCDC-C77141F7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F9BF-B616-4CD7-B508-9C83B25D1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01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432E7-8574-4B42-183D-16DE4D979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0EA721-28DA-4005-6695-60EFFEA1F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8785-C19F-4204-83B4-23C938AF0B3D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A5AF7-AC0E-EE2E-EFC9-49F612250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80957A-3420-F98C-C67B-222BAF8B2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F9BF-B616-4CD7-B508-9C83B25D1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5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F56DE8-6D41-3EC7-95E4-FB143894D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8785-C19F-4204-83B4-23C938AF0B3D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74D70F-3A23-6072-78CB-C0A64B24A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06CF9-C2E8-ACEE-59D3-9072EA07E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F9BF-B616-4CD7-B508-9C83B25D1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95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C5F08-2EDD-B577-0E13-F23911B4A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CEB07-AEFE-9C6A-BE37-BDCFBCD5A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188B1C-D6C9-859B-CF01-12A31FA583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35351-12E8-2FCA-7A09-05654ED0C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8785-C19F-4204-83B4-23C938AF0B3D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E41B7-CCEB-D86B-DAE4-960262FD4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FF852-09F1-E1F5-86EF-21FA19D57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F9BF-B616-4CD7-B508-9C83B25D1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2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E7D7-33F2-BE55-7067-BDA036C79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78E0E5-68B4-CEEA-E0A4-77F87B6BF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66AFD-CBD4-43D9-619C-A86E39FA4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974D3-231F-E883-7C50-50D7BE2BE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8785-C19F-4204-83B4-23C938AF0B3D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AC99EF-6008-DBFA-EF0A-9D4487AB7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993E92-7CA4-AEE2-9E4A-92114FBA6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F9BF-B616-4CD7-B508-9C83B25D1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46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4E5B21-EF6F-7163-FB0E-3A8930351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43F6A-DBF2-7163-FFB8-E4B1EF1CE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5EBB8-D602-7B97-EBCE-EA1492DE4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A08785-C19F-4204-83B4-23C938AF0B3D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DAA57-AAF5-A9F9-365F-54339FBF3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D08AC-0021-11BF-57F8-94A007296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19F9BF-B616-4CD7-B508-9C83B25D1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jfif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D44B5-DC31-9EFD-EE75-408E22A82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193" descr="A person in a suit&#10;&#10;AI-generated content may be incorrect.">
            <a:extLst>
              <a:ext uri="{FF2B5EF4-FFF2-40B4-BE49-F238E27FC236}">
                <a16:creationId xmlns:a16="http://schemas.microsoft.com/office/drawing/2014/main" id="{EAF05F72-2F13-14C5-91F6-7F32F5F16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590" r="11949" b="15460"/>
          <a:stretch>
            <a:fillRect/>
          </a:stretch>
        </p:blipFill>
        <p:spPr>
          <a:xfrm>
            <a:off x="218328" y="3948434"/>
            <a:ext cx="917705" cy="1070928"/>
          </a:xfrm>
          <a:custGeom>
            <a:avLst/>
            <a:gdLst>
              <a:gd name="connsiteX0" fmla="*/ 0 w 917705"/>
              <a:gd name="connsiteY0" fmla="*/ 0 h 1070928"/>
              <a:gd name="connsiteX1" fmla="*/ 917705 w 917705"/>
              <a:gd name="connsiteY1" fmla="*/ 0 h 1070928"/>
              <a:gd name="connsiteX2" fmla="*/ 917705 w 917705"/>
              <a:gd name="connsiteY2" fmla="*/ 1070928 h 1070928"/>
              <a:gd name="connsiteX3" fmla="*/ 0 w 917705"/>
              <a:gd name="connsiteY3" fmla="*/ 1070928 h 107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705" h="1070928">
                <a:moveTo>
                  <a:pt x="0" y="0"/>
                </a:moveTo>
                <a:lnTo>
                  <a:pt x="917705" y="0"/>
                </a:lnTo>
                <a:lnTo>
                  <a:pt x="917705" y="1070928"/>
                </a:lnTo>
                <a:lnTo>
                  <a:pt x="0" y="1070928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</p:pic>
      <p:pic>
        <p:nvPicPr>
          <p:cNvPr id="181" name="Picture 180" descr="A person in a suit and tie&#10;&#10;AI-generated content may be incorrect.">
            <a:extLst>
              <a:ext uri="{FF2B5EF4-FFF2-40B4-BE49-F238E27FC236}">
                <a16:creationId xmlns:a16="http://schemas.microsoft.com/office/drawing/2014/main" id="{3AD616AD-8542-4DC4-2EBF-12C369BA9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0" t="8675" r="9591" b="1597"/>
          <a:stretch>
            <a:fillRect/>
          </a:stretch>
        </p:blipFill>
        <p:spPr>
          <a:xfrm>
            <a:off x="909854" y="399020"/>
            <a:ext cx="1015642" cy="1185217"/>
          </a:xfrm>
          <a:custGeom>
            <a:avLst/>
            <a:gdLst>
              <a:gd name="connsiteX0" fmla="*/ 0 w 917705"/>
              <a:gd name="connsiteY0" fmla="*/ 0 h 1070928"/>
              <a:gd name="connsiteX1" fmla="*/ 917705 w 917705"/>
              <a:gd name="connsiteY1" fmla="*/ 0 h 1070928"/>
              <a:gd name="connsiteX2" fmla="*/ 917705 w 917705"/>
              <a:gd name="connsiteY2" fmla="*/ 1070928 h 1070928"/>
              <a:gd name="connsiteX3" fmla="*/ 0 w 917705"/>
              <a:gd name="connsiteY3" fmla="*/ 1070928 h 107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705" h="1070928">
                <a:moveTo>
                  <a:pt x="0" y="0"/>
                </a:moveTo>
                <a:lnTo>
                  <a:pt x="917705" y="0"/>
                </a:lnTo>
                <a:lnTo>
                  <a:pt x="917705" y="1070928"/>
                </a:lnTo>
                <a:lnTo>
                  <a:pt x="0" y="1070928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</p:pic>
      <p:grpSp>
        <p:nvGrpSpPr>
          <p:cNvPr id="128" name="Group 127">
            <a:extLst>
              <a:ext uri="{FF2B5EF4-FFF2-40B4-BE49-F238E27FC236}">
                <a16:creationId xmlns:a16="http://schemas.microsoft.com/office/drawing/2014/main" id="{586151E8-6A06-EBBD-A268-A7B15D71512D}"/>
              </a:ext>
            </a:extLst>
          </p:cNvPr>
          <p:cNvGrpSpPr/>
          <p:nvPr/>
        </p:nvGrpSpPr>
        <p:grpSpPr>
          <a:xfrm>
            <a:off x="2863190" y="538717"/>
            <a:ext cx="9315440" cy="6064767"/>
            <a:chOff x="1147568" y="67704"/>
            <a:chExt cx="10659831" cy="6940032"/>
          </a:xfrm>
        </p:grpSpPr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86EBB26D-6C88-92B9-F0A8-289EA48A38C4}"/>
                </a:ext>
              </a:extLst>
            </p:cNvPr>
            <p:cNvSpPr txBox="1"/>
            <p:nvPr/>
          </p:nvSpPr>
          <p:spPr>
            <a:xfrm>
              <a:off x="8396594" y="6549882"/>
              <a:ext cx="1540593" cy="457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OPEN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Territory Manager 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A7719FD6-5B0F-C494-9CE1-262CF4948B0E}"/>
                </a:ext>
              </a:extLst>
            </p:cNvPr>
            <p:cNvSpPr txBox="1"/>
            <p:nvPr/>
          </p:nvSpPr>
          <p:spPr>
            <a:xfrm>
              <a:off x="6116210" y="6260769"/>
              <a:ext cx="1791131" cy="457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Jeremy Talmadge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Executive Territory Manager </a:t>
              </a: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B4DC4B42-667F-EB78-9759-C17BD18E4ED9}"/>
                </a:ext>
              </a:extLst>
            </p:cNvPr>
            <p:cNvGrpSpPr/>
            <p:nvPr/>
          </p:nvGrpSpPr>
          <p:grpSpPr>
            <a:xfrm>
              <a:off x="1147568" y="67704"/>
              <a:ext cx="10659831" cy="6674797"/>
              <a:chOff x="1147568" y="67704"/>
              <a:chExt cx="10659831" cy="6674797"/>
            </a:xfrm>
          </p:grpSpPr>
          <p:pic>
            <p:nvPicPr>
              <p:cNvPr id="144" name="Picture 143" descr="A person smiling for a picture&#10;&#10;AI-generated content may be incorrect.">
                <a:extLst>
                  <a:ext uri="{FF2B5EF4-FFF2-40B4-BE49-F238E27FC236}">
                    <a16:creationId xmlns:a16="http://schemas.microsoft.com/office/drawing/2014/main" id="{5CFDFC3C-0578-CB59-8987-FB83B7FF8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47" t="1009" r="6870"/>
              <a:stretch>
                <a:fillRect/>
              </a:stretch>
            </p:blipFill>
            <p:spPr>
              <a:xfrm>
                <a:off x="5634770" y="85779"/>
                <a:ext cx="779570" cy="902763"/>
              </a:xfrm>
              <a:custGeom>
                <a:avLst/>
                <a:gdLst>
                  <a:gd name="connsiteX0" fmla="*/ 0 w 779571"/>
                  <a:gd name="connsiteY0" fmla="*/ 0 h 902763"/>
                  <a:gd name="connsiteX1" fmla="*/ 779571 w 779571"/>
                  <a:gd name="connsiteY1" fmla="*/ 0 h 902763"/>
                  <a:gd name="connsiteX2" fmla="*/ 779571 w 779571"/>
                  <a:gd name="connsiteY2" fmla="*/ 902763 h 902763"/>
                  <a:gd name="connsiteX3" fmla="*/ 0 w 779571"/>
                  <a:gd name="connsiteY3" fmla="*/ 902763 h 902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9571" h="902763">
                    <a:moveTo>
                      <a:pt x="0" y="0"/>
                    </a:moveTo>
                    <a:lnTo>
                      <a:pt x="779571" y="0"/>
                    </a:lnTo>
                    <a:lnTo>
                      <a:pt x="779571" y="902763"/>
                    </a:lnTo>
                    <a:lnTo>
                      <a:pt x="0" y="902763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</p:pic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85D6F943-9599-757A-BBD1-8CA9DDF72082}"/>
                  </a:ext>
                </a:extLst>
              </p:cNvPr>
              <p:cNvSpPr txBox="1"/>
              <p:nvPr/>
            </p:nvSpPr>
            <p:spPr>
              <a:xfrm>
                <a:off x="6546569" y="1088444"/>
                <a:ext cx="1408234" cy="457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Matt Lustig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Sr. Territory Manager </a:t>
                </a:r>
              </a:p>
            </p:txBody>
          </p:sp>
          <p:pic>
            <p:nvPicPr>
              <p:cNvPr id="74" name="Picture 73" descr="A close-up of a person smiling&#10;&#10;AI-generated content may be incorrect.">
                <a:extLst>
                  <a:ext uri="{FF2B5EF4-FFF2-40B4-BE49-F238E27FC236}">
                    <a16:creationId xmlns:a16="http://schemas.microsoft.com/office/drawing/2014/main" id="{C58ABE71-7F98-5D55-B62B-7F179DB5E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950"/>
              <a:stretch>
                <a:fillRect/>
              </a:stretch>
            </p:blipFill>
            <p:spPr>
              <a:xfrm>
                <a:off x="6998297" y="67704"/>
                <a:ext cx="685990" cy="1029894"/>
              </a:xfrm>
              <a:custGeom>
                <a:avLst/>
                <a:gdLst>
                  <a:gd name="connsiteX0" fmla="*/ 0 w 592789"/>
                  <a:gd name="connsiteY0" fmla="*/ 0 h 889969"/>
                  <a:gd name="connsiteX1" fmla="*/ 592789 w 592789"/>
                  <a:gd name="connsiteY1" fmla="*/ 0 h 889969"/>
                  <a:gd name="connsiteX2" fmla="*/ 592789 w 592789"/>
                  <a:gd name="connsiteY2" fmla="*/ 889969 h 889969"/>
                  <a:gd name="connsiteX3" fmla="*/ 0 w 592789"/>
                  <a:gd name="connsiteY3" fmla="*/ 889969 h 889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2789" h="889969">
                    <a:moveTo>
                      <a:pt x="0" y="0"/>
                    </a:moveTo>
                    <a:lnTo>
                      <a:pt x="592789" y="0"/>
                    </a:lnTo>
                    <a:lnTo>
                      <a:pt x="592789" y="889969"/>
                    </a:lnTo>
                    <a:lnTo>
                      <a:pt x="0" y="88996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</p:pic>
          <p:pic>
            <p:nvPicPr>
              <p:cNvPr id="73" name="Picture 72" descr="A person in a suit smiling&#10;&#10;AI-generated content may be incorrect.">
                <a:extLst>
                  <a:ext uri="{FF2B5EF4-FFF2-40B4-BE49-F238E27FC236}">
                    <a16:creationId xmlns:a16="http://schemas.microsoft.com/office/drawing/2014/main" id="{FF292C55-DB18-06B0-8289-8DECD3E824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68" r="2499" b="31812"/>
              <a:stretch>
                <a:fillRect/>
              </a:stretch>
            </p:blipFill>
            <p:spPr>
              <a:xfrm>
                <a:off x="9204933" y="4087064"/>
                <a:ext cx="774748" cy="909730"/>
              </a:xfrm>
              <a:custGeom>
                <a:avLst/>
                <a:gdLst>
                  <a:gd name="connsiteX0" fmla="*/ 0 w 774748"/>
                  <a:gd name="connsiteY0" fmla="*/ 0 h 909730"/>
                  <a:gd name="connsiteX1" fmla="*/ 774748 w 774748"/>
                  <a:gd name="connsiteY1" fmla="*/ 0 h 909730"/>
                  <a:gd name="connsiteX2" fmla="*/ 774748 w 774748"/>
                  <a:gd name="connsiteY2" fmla="*/ 909730 h 909730"/>
                  <a:gd name="connsiteX3" fmla="*/ 0 w 774748"/>
                  <a:gd name="connsiteY3" fmla="*/ 909730 h 909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4748" h="909730">
                    <a:moveTo>
                      <a:pt x="0" y="0"/>
                    </a:moveTo>
                    <a:lnTo>
                      <a:pt x="774748" y="0"/>
                    </a:lnTo>
                    <a:lnTo>
                      <a:pt x="774748" y="909730"/>
                    </a:lnTo>
                    <a:lnTo>
                      <a:pt x="0" y="909730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</p:pic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40D6613F-2CBF-89B5-ABFE-246B47930F1E}"/>
                  </a:ext>
                </a:extLst>
              </p:cNvPr>
              <p:cNvGrpSpPr/>
              <p:nvPr/>
            </p:nvGrpSpPr>
            <p:grpSpPr>
              <a:xfrm>
                <a:off x="1475984" y="1193753"/>
                <a:ext cx="8321648" cy="5548748"/>
                <a:chOff x="1444086" y="795480"/>
                <a:chExt cx="8823277" cy="5883226"/>
              </a:xfrm>
            </p:grpSpPr>
            <p:grpSp>
              <p:nvGrpSpPr>
                <p:cNvPr id="4" name="组合 50">
                  <a:extLst>
                    <a:ext uri="{FF2B5EF4-FFF2-40B4-BE49-F238E27FC236}">
                      <a16:creationId xmlns:a16="http://schemas.microsoft.com/office/drawing/2014/main" id="{FAB80B62-68D3-4E4E-4E92-A1058C131469}"/>
                    </a:ext>
                  </a:extLst>
                </p:cNvPr>
                <p:cNvGrpSpPr/>
                <p:nvPr/>
              </p:nvGrpSpPr>
              <p:grpSpPr>
                <a:xfrm>
                  <a:off x="1444086" y="795480"/>
                  <a:ext cx="8700078" cy="5883226"/>
                  <a:chOff x="1581833" y="2281164"/>
                  <a:chExt cx="5291158" cy="3578026"/>
                </a:xfrm>
              </p:grpSpPr>
              <p:sp>
                <p:nvSpPr>
                  <p:cNvPr id="5" name="Freeform 60">
                    <a:extLst>
                      <a:ext uri="{FF2B5EF4-FFF2-40B4-BE49-F238E27FC236}">
                        <a16:creationId xmlns:a16="http://schemas.microsoft.com/office/drawing/2014/main" id="{AD37C920-1983-B42A-2FE6-589EEA0B33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81833" y="4249937"/>
                    <a:ext cx="843766" cy="965218"/>
                  </a:xfrm>
                  <a:custGeom>
                    <a:avLst/>
                    <a:gdLst>
                      <a:gd name="T0" fmla="*/ 2656 w 3826"/>
                      <a:gd name="T1" fmla="*/ 2761 h 4380"/>
                      <a:gd name="T2" fmla="*/ 2806 w 3826"/>
                      <a:gd name="T3" fmla="*/ 2911 h 4380"/>
                      <a:gd name="T4" fmla="*/ 2866 w 3826"/>
                      <a:gd name="T5" fmla="*/ 3241 h 4380"/>
                      <a:gd name="T6" fmla="*/ 3166 w 3826"/>
                      <a:gd name="T7" fmla="*/ 3991 h 4380"/>
                      <a:gd name="T8" fmla="*/ 3264 w 3826"/>
                      <a:gd name="T9" fmla="*/ 4315 h 4380"/>
                      <a:gd name="T10" fmla="*/ 3118 w 3826"/>
                      <a:gd name="T11" fmla="*/ 4315 h 4380"/>
                      <a:gd name="T12" fmla="*/ 3099 w 3826"/>
                      <a:gd name="T13" fmla="*/ 4069 h 4380"/>
                      <a:gd name="T14" fmla="*/ 2898 w 3826"/>
                      <a:gd name="T15" fmla="*/ 3931 h 4380"/>
                      <a:gd name="T16" fmla="*/ 2990 w 3826"/>
                      <a:gd name="T17" fmla="*/ 4169 h 4380"/>
                      <a:gd name="T18" fmla="*/ 2862 w 3826"/>
                      <a:gd name="T19" fmla="*/ 4361 h 4380"/>
                      <a:gd name="T20" fmla="*/ 2807 w 3826"/>
                      <a:gd name="T21" fmla="*/ 3950 h 4380"/>
                      <a:gd name="T22" fmla="*/ 2807 w 3826"/>
                      <a:gd name="T23" fmla="*/ 3602 h 4380"/>
                      <a:gd name="T24" fmla="*/ 2746 w 3826"/>
                      <a:gd name="T25" fmla="*/ 3361 h 4380"/>
                      <a:gd name="T26" fmla="*/ 2688 w 3826"/>
                      <a:gd name="T27" fmla="*/ 3090 h 4380"/>
                      <a:gd name="T28" fmla="*/ 2416 w 3826"/>
                      <a:gd name="T29" fmla="*/ 2731 h 4380"/>
                      <a:gd name="T30" fmla="*/ 2286 w 3826"/>
                      <a:gd name="T31" fmla="*/ 2533 h 4380"/>
                      <a:gd name="T32" fmla="*/ 2094 w 3826"/>
                      <a:gd name="T33" fmla="*/ 2286 h 4380"/>
                      <a:gd name="T34" fmla="*/ 1847 w 3826"/>
                      <a:gd name="T35" fmla="*/ 2331 h 4380"/>
                      <a:gd name="T36" fmla="*/ 1545 w 3826"/>
                      <a:gd name="T37" fmla="*/ 2322 h 4380"/>
                      <a:gd name="T38" fmla="*/ 1664 w 3826"/>
                      <a:gd name="T39" fmla="*/ 2157 h 4380"/>
                      <a:gd name="T40" fmla="*/ 1929 w 3826"/>
                      <a:gd name="T41" fmla="*/ 2148 h 4380"/>
                      <a:gd name="T42" fmla="*/ 1947 w 3826"/>
                      <a:gd name="T43" fmla="*/ 2010 h 4380"/>
                      <a:gd name="T44" fmla="*/ 1655 w 3826"/>
                      <a:gd name="T45" fmla="*/ 2029 h 4380"/>
                      <a:gd name="T46" fmla="*/ 1362 w 3826"/>
                      <a:gd name="T47" fmla="*/ 2065 h 4380"/>
                      <a:gd name="T48" fmla="*/ 1234 w 3826"/>
                      <a:gd name="T49" fmla="*/ 2249 h 4380"/>
                      <a:gd name="T50" fmla="*/ 946 w 3826"/>
                      <a:gd name="T51" fmla="*/ 2221 h 4380"/>
                      <a:gd name="T52" fmla="*/ 128 w 3826"/>
                      <a:gd name="T53" fmla="*/ 1965 h 4380"/>
                      <a:gd name="T54" fmla="*/ 9 w 3826"/>
                      <a:gd name="T55" fmla="*/ 1764 h 4380"/>
                      <a:gd name="T56" fmla="*/ 357 w 3826"/>
                      <a:gd name="T57" fmla="*/ 1956 h 4380"/>
                      <a:gd name="T58" fmla="*/ 649 w 3826"/>
                      <a:gd name="T59" fmla="*/ 2047 h 4380"/>
                      <a:gd name="T60" fmla="*/ 933 w 3826"/>
                      <a:gd name="T61" fmla="*/ 2001 h 4380"/>
                      <a:gd name="T62" fmla="*/ 987 w 3826"/>
                      <a:gd name="T63" fmla="*/ 1846 h 4380"/>
                      <a:gd name="T64" fmla="*/ 905 w 3826"/>
                      <a:gd name="T65" fmla="*/ 1709 h 4380"/>
                      <a:gd name="T66" fmla="*/ 750 w 3826"/>
                      <a:gd name="T67" fmla="*/ 1608 h 4380"/>
                      <a:gd name="T68" fmla="*/ 826 w 3826"/>
                      <a:gd name="T69" fmla="*/ 1410 h 4380"/>
                      <a:gd name="T70" fmla="*/ 759 w 3826"/>
                      <a:gd name="T71" fmla="*/ 1233 h 4380"/>
                      <a:gd name="T72" fmla="*/ 796 w 3826"/>
                      <a:gd name="T73" fmla="*/ 1020 h 4380"/>
                      <a:gd name="T74" fmla="*/ 1006 w 3826"/>
                      <a:gd name="T75" fmla="*/ 776 h 4380"/>
                      <a:gd name="T76" fmla="*/ 1306 w 3826"/>
                      <a:gd name="T77" fmla="*/ 720 h 4380"/>
                      <a:gd name="T78" fmla="*/ 1472 w 3826"/>
                      <a:gd name="T79" fmla="*/ 895 h 4380"/>
                      <a:gd name="T80" fmla="*/ 1673 w 3826"/>
                      <a:gd name="T81" fmla="*/ 913 h 4380"/>
                      <a:gd name="T82" fmla="*/ 1710 w 3826"/>
                      <a:gd name="T83" fmla="*/ 758 h 4380"/>
                      <a:gd name="T84" fmla="*/ 1518 w 3826"/>
                      <a:gd name="T85" fmla="*/ 602 h 4380"/>
                      <a:gd name="T86" fmla="*/ 1546 w 3826"/>
                      <a:gd name="T87" fmla="*/ 270 h 4380"/>
                      <a:gd name="T88" fmla="*/ 1755 w 3826"/>
                      <a:gd name="T89" fmla="*/ 273 h 4380"/>
                      <a:gd name="T90" fmla="*/ 1846 w 3826"/>
                      <a:gd name="T91" fmla="*/ 480 h 4380"/>
                      <a:gd name="T92" fmla="*/ 2130 w 3826"/>
                      <a:gd name="T93" fmla="*/ 657 h 4380"/>
                      <a:gd name="T94" fmla="*/ 2139 w 3826"/>
                      <a:gd name="T95" fmla="*/ 511 h 4380"/>
                      <a:gd name="T96" fmla="*/ 2116 w 3826"/>
                      <a:gd name="T97" fmla="*/ 270 h 4380"/>
                      <a:gd name="T98" fmla="*/ 2139 w 3826"/>
                      <a:gd name="T99" fmla="*/ 81 h 4380"/>
                      <a:gd name="T100" fmla="*/ 2386 w 3826"/>
                      <a:gd name="T101" fmla="*/ 120 h 4380"/>
                      <a:gd name="T102" fmla="*/ 2679 w 3826"/>
                      <a:gd name="T103" fmla="*/ 63 h 4380"/>
                      <a:gd name="T104" fmla="*/ 2872 w 3826"/>
                      <a:gd name="T105" fmla="*/ 207 h 4380"/>
                      <a:gd name="T106" fmla="*/ 3032 w 3826"/>
                      <a:gd name="T107" fmla="*/ 231 h 4380"/>
                      <a:gd name="T108" fmla="*/ 3184 w 3826"/>
                      <a:gd name="T109" fmla="*/ 399 h 4380"/>
                      <a:gd name="T110" fmla="*/ 3368 w 3826"/>
                      <a:gd name="T111" fmla="*/ 551 h 4380"/>
                      <a:gd name="T112" fmla="*/ 3474 w 3826"/>
                      <a:gd name="T113" fmla="*/ 666 h 4380"/>
                      <a:gd name="T114" fmla="*/ 3685 w 3826"/>
                      <a:gd name="T115" fmla="*/ 950 h 4380"/>
                      <a:gd name="T116" fmla="*/ 3826 w 3826"/>
                      <a:gd name="T117" fmla="*/ 1170 h 4380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0" t="0" r="r" b="b"/>
                    <a:pathLst>
                      <a:path w="3826" h="4380">
                        <a:moveTo>
                          <a:pt x="3826" y="1170"/>
                        </a:moveTo>
                        <a:lnTo>
                          <a:pt x="2656" y="2760"/>
                        </a:lnTo>
                        <a:lnTo>
                          <a:pt x="2706" y="2861"/>
                        </a:lnTo>
                        <a:lnTo>
                          <a:pt x="2806" y="2910"/>
                        </a:lnTo>
                        <a:lnTo>
                          <a:pt x="2807" y="3135"/>
                        </a:lnTo>
                        <a:lnTo>
                          <a:pt x="2866" y="3240"/>
                        </a:lnTo>
                        <a:lnTo>
                          <a:pt x="3072" y="3217"/>
                        </a:lnTo>
                        <a:lnTo>
                          <a:pt x="3166" y="3990"/>
                        </a:lnTo>
                        <a:lnTo>
                          <a:pt x="3256" y="4140"/>
                        </a:lnTo>
                        <a:lnTo>
                          <a:pt x="3264" y="4314"/>
                        </a:lnTo>
                        <a:lnTo>
                          <a:pt x="3166" y="4380"/>
                        </a:lnTo>
                        <a:lnTo>
                          <a:pt x="3118" y="4314"/>
                        </a:lnTo>
                        <a:lnTo>
                          <a:pt x="3154" y="4223"/>
                        </a:lnTo>
                        <a:lnTo>
                          <a:pt x="3099" y="4068"/>
                        </a:lnTo>
                        <a:lnTo>
                          <a:pt x="3008" y="3885"/>
                        </a:lnTo>
                        <a:lnTo>
                          <a:pt x="2898" y="3930"/>
                        </a:lnTo>
                        <a:lnTo>
                          <a:pt x="2953" y="4004"/>
                        </a:lnTo>
                        <a:lnTo>
                          <a:pt x="2990" y="4168"/>
                        </a:lnTo>
                        <a:lnTo>
                          <a:pt x="2981" y="4269"/>
                        </a:lnTo>
                        <a:lnTo>
                          <a:pt x="2862" y="4360"/>
                        </a:lnTo>
                        <a:lnTo>
                          <a:pt x="2862" y="4058"/>
                        </a:lnTo>
                        <a:lnTo>
                          <a:pt x="2807" y="3949"/>
                        </a:lnTo>
                        <a:lnTo>
                          <a:pt x="2798" y="3802"/>
                        </a:lnTo>
                        <a:lnTo>
                          <a:pt x="2807" y="3601"/>
                        </a:lnTo>
                        <a:lnTo>
                          <a:pt x="2834" y="3428"/>
                        </a:lnTo>
                        <a:lnTo>
                          <a:pt x="2746" y="3360"/>
                        </a:lnTo>
                        <a:lnTo>
                          <a:pt x="2743" y="3199"/>
                        </a:lnTo>
                        <a:lnTo>
                          <a:pt x="2688" y="3089"/>
                        </a:lnTo>
                        <a:lnTo>
                          <a:pt x="2566" y="2880"/>
                        </a:lnTo>
                        <a:lnTo>
                          <a:pt x="2416" y="2730"/>
                        </a:lnTo>
                        <a:lnTo>
                          <a:pt x="2286" y="2623"/>
                        </a:lnTo>
                        <a:lnTo>
                          <a:pt x="2286" y="2532"/>
                        </a:lnTo>
                        <a:lnTo>
                          <a:pt x="2203" y="2431"/>
                        </a:lnTo>
                        <a:lnTo>
                          <a:pt x="2094" y="2285"/>
                        </a:lnTo>
                        <a:lnTo>
                          <a:pt x="1984" y="2394"/>
                        </a:lnTo>
                        <a:lnTo>
                          <a:pt x="1847" y="2330"/>
                        </a:lnTo>
                        <a:lnTo>
                          <a:pt x="1666" y="2340"/>
                        </a:lnTo>
                        <a:lnTo>
                          <a:pt x="1545" y="2321"/>
                        </a:lnTo>
                        <a:lnTo>
                          <a:pt x="1582" y="2248"/>
                        </a:lnTo>
                        <a:lnTo>
                          <a:pt x="1664" y="2157"/>
                        </a:lnTo>
                        <a:lnTo>
                          <a:pt x="1846" y="2070"/>
                        </a:lnTo>
                        <a:lnTo>
                          <a:pt x="1929" y="2148"/>
                        </a:lnTo>
                        <a:lnTo>
                          <a:pt x="2026" y="2070"/>
                        </a:lnTo>
                        <a:lnTo>
                          <a:pt x="1947" y="2010"/>
                        </a:lnTo>
                        <a:lnTo>
                          <a:pt x="1786" y="2010"/>
                        </a:lnTo>
                        <a:lnTo>
                          <a:pt x="1655" y="2029"/>
                        </a:lnTo>
                        <a:lnTo>
                          <a:pt x="1554" y="2093"/>
                        </a:lnTo>
                        <a:lnTo>
                          <a:pt x="1362" y="2065"/>
                        </a:lnTo>
                        <a:lnTo>
                          <a:pt x="1353" y="2175"/>
                        </a:lnTo>
                        <a:lnTo>
                          <a:pt x="1234" y="2248"/>
                        </a:lnTo>
                        <a:lnTo>
                          <a:pt x="1051" y="2212"/>
                        </a:lnTo>
                        <a:lnTo>
                          <a:pt x="946" y="2220"/>
                        </a:lnTo>
                        <a:lnTo>
                          <a:pt x="496" y="2160"/>
                        </a:lnTo>
                        <a:lnTo>
                          <a:pt x="128" y="1965"/>
                        </a:lnTo>
                        <a:lnTo>
                          <a:pt x="0" y="1882"/>
                        </a:lnTo>
                        <a:lnTo>
                          <a:pt x="9" y="1764"/>
                        </a:lnTo>
                        <a:lnTo>
                          <a:pt x="210" y="1919"/>
                        </a:lnTo>
                        <a:lnTo>
                          <a:pt x="357" y="1956"/>
                        </a:lnTo>
                        <a:lnTo>
                          <a:pt x="466" y="2040"/>
                        </a:lnTo>
                        <a:lnTo>
                          <a:pt x="649" y="2047"/>
                        </a:lnTo>
                        <a:lnTo>
                          <a:pt x="766" y="2010"/>
                        </a:lnTo>
                        <a:lnTo>
                          <a:pt x="933" y="2001"/>
                        </a:lnTo>
                        <a:lnTo>
                          <a:pt x="1036" y="1920"/>
                        </a:lnTo>
                        <a:lnTo>
                          <a:pt x="987" y="1846"/>
                        </a:lnTo>
                        <a:lnTo>
                          <a:pt x="887" y="1818"/>
                        </a:lnTo>
                        <a:lnTo>
                          <a:pt x="905" y="1709"/>
                        </a:lnTo>
                        <a:lnTo>
                          <a:pt x="896" y="1590"/>
                        </a:lnTo>
                        <a:lnTo>
                          <a:pt x="750" y="1608"/>
                        </a:lnTo>
                        <a:lnTo>
                          <a:pt x="676" y="1530"/>
                        </a:lnTo>
                        <a:lnTo>
                          <a:pt x="826" y="1410"/>
                        </a:lnTo>
                        <a:lnTo>
                          <a:pt x="878" y="1316"/>
                        </a:lnTo>
                        <a:lnTo>
                          <a:pt x="759" y="1233"/>
                        </a:lnTo>
                        <a:lnTo>
                          <a:pt x="736" y="1110"/>
                        </a:lnTo>
                        <a:lnTo>
                          <a:pt x="796" y="1020"/>
                        </a:lnTo>
                        <a:lnTo>
                          <a:pt x="887" y="904"/>
                        </a:lnTo>
                        <a:lnTo>
                          <a:pt x="1006" y="776"/>
                        </a:lnTo>
                        <a:lnTo>
                          <a:pt x="1189" y="794"/>
                        </a:lnTo>
                        <a:lnTo>
                          <a:pt x="1306" y="720"/>
                        </a:lnTo>
                        <a:lnTo>
                          <a:pt x="1335" y="849"/>
                        </a:lnTo>
                        <a:lnTo>
                          <a:pt x="1472" y="895"/>
                        </a:lnTo>
                        <a:lnTo>
                          <a:pt x="1546" y="930"/>
                        </a:lnTo>
                        <a:lnTo>
                          <a:pt x="1673" y="913"/>
                        </a:lnTo>
                        <a:lnTo>
                          <a:pt x="1756" y="810"/>
                        </a:lnTo>
                        <a:lnTo>
                          <a:pt x="1710" y="758"/>
                        </a:lnTo>
                        <a:lnTo>
                          <a:pt x="1600" y="685"/>
                        </a:lnTo>
                        <a:lnTo>
                          <a:pt x="1518" y="602"/>
                        </a:lnTo>
                        <a:lnTo>
                          <a:pt x="1456" y="480"/>
                        </a:lnTo>
                        <a:lnTo>
                          <a:pt x="1546" y="270"/>
                        </a:lnTo>
                        <a:lnTo>
                          <a:pt x="1637" y="246"/>
                        </a:lnTo>
                        <a:lnTo>
                          <a:pt x="1755" y="273"/>
                        </a:lnTo>
                        <a:lnTo>
                          <a:pt x="1966" y="360"/>
                        </a:lnTo>
                        <a:lnTo>
                          <a:pt x="1846" y="480"/>
                        </a:lnTo>
                        <a:lnTo>
                          <a:pt x="2026" y="630"/>
                        </a:lnTo>
                        <a:lnTo>
                          <a:pt x="2130" y="657"/>
                        </a:lnTo>
                        <a:lnTo>
                          <a:pt x="2206" y="600"/>
                        </a:lnTo>
                        <a:lnTo>
                          <a:pt x="2139" y="511"/>
                        </a:lnTo>
                        <a:lnTo>
                          <a:pt x="2075" y="429"/>
                        </a:lnTo>
                        <a:lnTo>
                          <a:pt x="2116" y="270"/>
                        </a:lnTo>
                        <a:lnTo>
                          <a:pt x="2167" y="182"/>
                        </a:lnTo>
                        <a:lnTo>
                          <a:pt x="2139" y="81"/>
                        </a:lnTo>
                        <a:lnTo>
                          <a:pt x="2296" y="0"/>
                        </a:lnTo>
                        <a:lnTo>
                          <a:pt x="2386" y="120"/>
                        </a:lnTo>
                        <a:lnTo>
                          <a:pt x="2552" y="127"/>
                        </a:lnTo>
                        <a:lnTo>
                          <a:pt x="2679" y="63"/>
                        </a:lnTo>
                        <a:lnTo>
                          <a:pt x="2843" y="127"/>
                        </a:lnTo>
                        <a:lnTo>
                          <a:pt x="2872" y="207"/>
                        </a:lnTo>
                        <a:lnTo>
                          <a:pt x="2971" y="145"/>
                        </a:lnTo>
                        <a:lnTo>
                          <a:pt x="3032" y="231"/>
                        </a:lnTo>
                        <a:lnTo>
                          <a:pt x="3136" y="210"/>
                        </a:lnTo>
                        <a:lnTo>
                          <a:pt x="3184" y="399"/>
                        </a:lnTo>
                        <a:lnTo>
                          <a:pt x="3286" y="420"/>
                        </a:lnTo>
                        <a:lnTo>
                          <a:pt x="3368" y="551"/>
                        </a:lnTo>
                        <a:lnTo>
                          <a:pt x="3346" y="648"/>
                        </a:lnTo>
                        <a:lnTo>
                          <a:pt x="3474" y="666"/>
                        </a:lnTo>
                        <a:lnTo>
                          <a:pt x="3493" y="813"/>
                        </a:lnTo>
                        <a:lnTo>
                          <a:pt x="3685" y="950"/>
                        </a:lnTo>
                        <a:lnTo>
                          <a:pt x="3785" y="1050"/>
                        </a:lnTo>
                        <a:lnTo>
                          <a:pt x="3826" y="1170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 w="19050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" name="Freeform 6">
                    <a:extLst>
                      <a:ext uri="{FF2B5EF4-FFF2-40B4-BE49-F238E27FC236}">
                        <a16:creationId xmlns:a16="http://schemas.microsoft.com/office/drawing/2014/main" id="{A95FE5AA-92AD-4A52-F044-A7D4BE55EB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40144" y="2534841"/>
                    <a:ext cx="898584" cy="539377"/>
                  </a:xfrm>
                  <a:custGeom>
                    <a:avLst/>
                    <a:gdLst>
                      <a:gd name="T0" fmla="*/ 6 w 4076"/>
                      <a:gd name="T1" fmla="*/ 0 h 2449"/>
                      <a:gd name="T2" fmla="*/ 221 w 4076"/>
                      <a:gd name="T3" fmla="*/ 36 h 2449"/>
                      <a:gd name="T4" fmla="*/ 511 w 4076"/>
                      <a:gd name="T5" fmla="*/ 70 h 2449"/>
                      <a:gd name="T6" fmla="*/ 772 w 4076"/>
                      <a:gd name="T7" fmla="*/ 88 h 2449"/>
                      <a:gd name="T8" fmla="*/ 755 w 4076"/>
                      <a:gd name="T9" fmla="*/ 457 h 2449"/>
                      <a:gd name="T10" fmla="*/ 385 w 4076"/>
                      <a:gd name="T11" fmla="*/ 429 h 2449"/>
                      <a:gd name="T12" fmla="*/ 277 w 4076"/>
                      <a:gd name="T13" fmla="*/ 417 h 2449"/>
                      <a:gd name="T14" fmla="*/ 267 w 4076"/>
                      <a:gd name="T15" fmla="*/ 452 h 2449"/>
                      <a:gd name="T16" fmla="*/ 239 w 4076"/>
                      <a:gd name="T17" fmla="*/ 441 h 2449"/>
                      <a:gd name="T18" fmla="*/ 239 w 4076"/>
                      <a:gd name="T19" fmla="*/ 459 h 2449"/>
                      <a:gd name="T20" fmla="*/ 217 w 4076"/>
                      <a:gd name="T21" fmla="*/ 464 h 2449"/>
                      <a:gd name="T22" fmla="*/ 199 w 4076"/>
                      <a:gd name="T23" fmla="*/ 453 h 2449"/>
                      <a:gd name="T24" fmla="*/ 154 w 4076"/>
                      <a:gd name="T25" fmla="*/ 453 h 2449"/>
                      <a:gd name="T26" fmla="*/ 136 w 4076"/>
                      <a:gd name="T27" fmla="*/ 444 h 2449"/>
                      <a:gd name="T28" fmla="*/ 120 w 4076"/>
                      <a:gd name="T29" fmla="*/ 426 h 2449"/>
                      <a:gd name="T30" fmla="*/ 110 w 4076"/>
                      <a:gd name="T31" fmla="*/ 409 h 2449"/>
                      <a:gd name="T32" fmla="*/ 108 w 4076"/>
                      <a:gd name="T33" fmla="*/ 380 h 2449"/>
                      <a:gd name="T34" fmla="*/ 92 w 4076"/>
                      <a:gd name="T35" fmla="*/ 327 h 2449"/>
                      <a:gd name="T36" fmla="*/ 60 w 4076"/>
                      <a:gd name="T37" fmla="*/ 329 h 2449"/>
                      <a:gd name="T38" fmla="*/ 60 w 4076"/>
                      <a:gd name="T39" fmla="*/ 287 h 2449"/>
                      <a:gd name="T40" fmla="*/ 80 w 4076"/>
                      <a:gd name="T41" fmla="*/ 231 h 2449"/>
                      <a:gd name="T42" fmla="*/ 57 w 4076"/>
                      <a:gd name="T43" fmla="*/ 219 h 2449"/>
                      <a:gd name="T44" fmla="*/ 46 w 4076"/>
                      <a:gd name="T45" fmla="*/ 197 h 2449"/>
                      <a:gd name="T46" fmla="*/ 18 w 4076"/>
                      <a:gd name="T47" fmla="*/ 167 h 2449"/>
                      <a:gd name="T48" fmla="*/ 0 w 4076"/>
                      <a:gd name="T49" fmla="*/ 140 h 2449"/>
                      <a:gd name="T50" fmla="*/ 0 w 4076"/>
                      <a:gd name="T51" fmla="*/ 87 h 2449"/>
                      <a:gd name="T52" fmla="*/ 1 w 4076"/>
                      <a:gd name="T53" fmla="*/ 49 h 2449"/>
                      <a:gd name="T54" fmla="*/ 6 w 4076"/>
                      <a:gd name="T55" fmla="*/ 0 h 2449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4076" h="2449">
                        <a:moveTo>
                          <a:pt x="31" y="0"/>
                        </a:moveTo>
                        <a:lnTo>
                          <a:pt x="1165" y="192"/>
                        </a:lnTo>
                        <a:lnTo>
                          <a:pt x="2696" y="372"/>
                        </a:lnTo>
                        <a:lnTo>
                          <a:pt x="4076" y="462"/>
                        </a:lnTo>
                        <a:lnTo>
                          <a:pt x="3986" y="2412"/>
                        </a:lnTo>
                        <a:lnTo>
                          <a:pt x="2035" y="2262"/>
                        </a:lnTo>
                        <a:lnTo>
                          <a:pt x="1465" y="2202"/>
                        </a:lnTo>
                        <a:lnTo>
                          <a:pt x="1410" y="2388"/>
                        </a:lnTo>
                        <a:lnTo>
                          <a:pt x="1264" y="2329"/>
                        </a:lnTo>
                        <a:lnTo>
                          <a:pt x="1262" y="2421"/>
                        </a:lnTo>
                        <a:lnTo>
                          <a:pt x="1146" y="2449"/>
                        </a:lnTo>
                        <a:lnTo>
                          <a:pt x="1053" y="2390"/>
                        </a:lnTo>
                        <a:lnTo>
                          <a:pt x="811" y="2390"/>
                        </a:lnTo>
                        <a:lnTo>
                          <a:pt x="720" y="2341"/>
                        </a:lnTo>
                        <a:lnTo>
                          <a:pt x="632" y="2251"/>
                        </a:lnTo>
                        <a:lnTo>
                          <a:pt x="583" y="2159"/>
                        </a:lnTo>
                        <a:lnTo>
                          <a:pt x="572" y="2005"/>
                        </a:lnTo>
                        <a:lnTo>
                          <a:pt x="486" y="1727"/>
                        </a:lnTo>
                        <a:lnTo>
                          <a:pt x="319" y="1736"/>
                        </a:lnTo>
                        <a:lnTo>
                          <a:pt x="318" y="1515"/>
                        </a:lnTo>
                        <a:lnTo>
                          <a:pt x="421" y="1220"/>
                        </a:lnTo>
                        <a:lnTo>
                          <a:pt x="303" y="1154"/>
                        </a:lnTo>
                        <a:lnTo>
                          <a:pt x="241" y="1040"/>
                        </a:lnTo>
                        <a:lnTo>
                          <a:pt x="94" y="881"/>
                        </a:lnTo>
                        <a:lnTo>
                          <a:pt x="1" y="737"/>
                        </a:lnTo>
                        <a:lnTo>
                          <a:pt x="0" y="461"/>
                        </a:lnTo>
                        <a:lnTo>
                          <a:pt x="6" y="257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" name="Freeform 7">
                    <a:extLst>
                      <a:ext uri="{FF2B5EF4-FFF2-40B4-BE49-F238E27FC236}">
                        <a16:creationId xmlns:a16="http://schemas.microsoft.com/office/drawing/2014/main" id="{42D0A33A-B24B-3688-5214-154E3FE3F1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23596" y="2624087"/>
                    <a:ext cx="577328" cy="342923"/>
                  </a:xfrm>
                  <a:custGeom>
                    <a:avLst/>
                    <a:gdLst>
                      <a:gd name="T0" fmla="*/ 14 w 2622"/>
                      <a:gd name="T1" fmla="*/ 7 h 1560"/>
                      <a:gd name="T2" fmla="*/ 0 w 2622"/>
                      <a:gd name="T3" fmla="*/ 295 h 1560"/>
                      <a:gd name="T4" fmla="*/ 496 w 2622"/>
                      <a:gd name="T5" fmla="*/ 284 h 1560"/>
                      <a:gd name="T6" fmla="*/ 486 w 2622"/>
                      <a:gd name="T7" fmla="*/ 217 h 1560"/>
                      <a:gd name="T8" fmla="*/ 477 w 2622"/>
                      <a:gd name="T9" fmla="*/ 130 h 1560"/>
                      <a:gd name="T10" fmla="*/ 454 w 2622"/>
                      <a:gd name="T11" fmla="*/ 99 h 1560"/>
                      <a:gd name="T12" fmla="*/ 447 w 2622"/>
                      <a:gd name="T13" fmla="*/ 58 h 1560"/>
                      <a:gd name="T14" fmla="*/ 443 w 2622"/>
                      <a:gd name="T15" fmla="*/ 0 h 1560"/>
                      <a:gd name="T16" fmla="*/ 355 w 2622"/>
                      <a:gd name="T17" fmla="*/ 3 h 1560"/>
                      <a:gd name="T18" fmla="*/ 310 w 2622"/>
                      <a:gd name="T19" fmla="*/ 12 h 1560"/>
                      <a:gd name="T20" fmla="*/ 236 w 2622"/>
                      <a:gd name="T21" fmla="*/ 9 h 1560"/>
                      <a:gd name="T22" fmla="*/ 140 w 2622"/>
                      <a:gd name="T23" fmla="*/ 10 h 1560"/>
                      <a:gd name="T24" fmla="*/ 14 w 2622"/>
                      <a:gd name="T25" fmla="*/ 7 h 1560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2622" h="1560">
                        <a:moveTo>
                          <a:pt x="72" y="35"/>
                        </a:moveTo>
                        <a:lnTo>
                          <a:pt x="0" y="1560"/>
                        </a:lnTo>
                        <a:lnTo>
                          <a:pt x="2622" y="1503"/>
                        </a:lnTo>
                        <a:lnTo>
                          <a:pt x="2568" y="1149"/>
                        </a:lnTo>
                        <a:lnTo>
                          <a:pt x="2520" y="690"/>
                        </a:lnTo>
                        <a:lnTo>
                          <a:pt x="2400" y="525"/>
                        </a:lnTo>
                        <a:lnTo>
                          <a:pt x="2364" y="309"/>
                        </a:lnTo>
                        <a:lnTo>
                          <a:pt x="2340" y="0"/>
                        </a:lnTo>
                        <a:lnTo>
                          <a:pt x="1878" y="15"/>
                        </a:lnTo>
                        <a:lnTo>
                          <a:pt x="1638" y="63"/>
                        </a:lnTo>
                        <a:lnTo>
                          <a:pt x="1248" y="45"/>
                        </a:lnTo>
                        <a:lnTo>
                          <a:pt x="738" y="51"/>
                        </a:lnTo>
                        <a:lnTo>
                          <a:pt x="72" y="35"/>
                        </a:lnTo>
                        <a:close/>
                      </a:path>
                    </a:pathLst>
                  </a:custGeom>
                  <a:solidFill>
                    <a:srgbClr val="E3A4F0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8" name="Freeform 8">
                    <a:extLst>
                      <a:ext uri="{FF2B5EF4-FFF2-40B4-BE49-F238E27FC236}">
                        <a16:creationId xmlns:a16="http://schemas.microsoft.com/office/drawing/2014/main" id="{A2E5EDD4-20B0-57DE-03F8-2D8C09D80F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95913" y="3302959"/>
                    <a:ext cx="497015" cy="619587"/>
                  </a:xfrm>
                  <a:custGeom>
                    <a:avLst/>
                    <a:gdLst>
                      <a:gd name="T0" fmla="*/ 71 w 2254"/>
                      <a:gd name="T1" fmla="*/ 0 h 2808"/>
                      <a:gd name="T2" fmla="*/ 181 w 2254"/>
                      <a:gd name="T3" fmla="*/ 16 h 2808"/>
                      <a:gd name="T4" fmla="*/ 279 w 2254"/>
                      <a:gd name="T5" fmla="*/ 42 h 2808"/>
                      <a:gd name="T6" fmla="*/ 273 w 2254"/>
                      <a:gd name="T7" fmla="*/ 81 h 2808"/>
                      <a:gd name="T8" fmla="*/ 270 w 2254"/>
                      <a:gd name="T9" fmla="*/ 133 h 2808"/>
                      <a:gd name="T10" fmla="*/ 365 w 2254"/>
                      <a:gd name="T11" fmla="*/ 139 h 2808"/>
                      <a:gd name="T12" fmla="*/ 427 w 2254"/>
                      <a:gd name="T13" fmla="*/ 146 h 2808"/>
                      <a:gd name="T14" fmla="*/ 405 w 2254"/>
                      <a:gd name="T15" fmla="*/ 284 h 2808"/>
                      <a:gd name="T16" fmla="*/ 383 w 2254"/>
                      <a:gd name="T17" fmla="*/ 533 h 2808"/>
                      <a:gd name="T18" fmla="*/ 0 w 2254"/>
                      <a:gd name="T19" fmla="*/ 476 h 2808"/>
                      <a:gd name="T20" fmla="*/ 11 w 2254"/>
                      <a:gd name="T21" fmla="*/ 386 h 2808"/>
                      <a:gd name="T22" fmla="*/ 36 w 2254"/>
                      <a:gd name="T23" fmla="*/ 231 h 2808"/>
                      <a:gd name="T24" fmla="*/ 44 w 2254"/>
                      <a:gd name="T25" fmla="*/ 159 h 2808"/>
                      <a:gd name="T26" fmla="*/ 50 w 2254"/>
                      <a:gd name="T27" fmla="*/ 95 h 2808"/>
                      <a:gd name="T28" fmla="*/ 65 w 2254"/>
                      <a:gd name="T29" fmla="*/ 22 h 2808"/>
                      <a:gd name="T30" fmla="*/ 71 w 2254"/>
                      <a:gd name="T31" fmla="*/ 0 h 280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254" h="2808">
                        <a:moveTo>
                          <a:pt x="377" y="0"/>
                        </a:moveTo>
                        <a:lnTo>
                          <a:pt x="956" y="85"/>
                        </a:lnTo>
                        <a:lnTo>
                          <a:pt x="1472" y="220"/>
                        </a:lnTo>
                        <a:lnTo>
                          <a:pt x="1441" y="428"/>
                        </a:lnTo>
                        <a:lnTo>
                          <a:pt x="1423" y="702"/>
                        </a:lnTo>
                        <a:lnTo>
                          <a:pt x="1926" y="730"/>
                        </a:lnTo>
                        <a:lnTo>
                          <a:pt x="2254" y="767"/>
                        </a:lnTo>
                        <a:lnTo>
                          <a:pt x="2136" y="1498"/>
                        </a:lnTo>
                        <a:lnTo>
                          <a:pt x="2024" y="2808"/>
                        </a:lnTo>
                        <a:lnTo>
                          <a:pt x="0" y="2509"/>
                        </a:lnTo>
                        <a:lnTo>
                          <a:pt x="56" y="2032"/>
                        </a:lnTo>
                        <a:lnTo>
                          <a:pt x="189" y="1219"/>
                        </a:lnTo>
                        <a:lnTo>
                          <a:pt x="234" y="838"/>
                        </a:lnTo>
                        <a:lnTo>
                          <a:pt x="266" y="501"/>
                        </a:lnTo>
                        <a:lnTo>
                          <a:pt x="345" y="118"/>
                        </a:lnTo>
                        <a:lnTo>
                          <a:pt x="377" y="0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 w="19050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9" name="Freeform 9">
                    <a:extLst>
                      <a:ext uri="{FF2B5EF4-FFF2-40B4-BE49-F238E27FC236}">
                        <a16:creationId xmlns:a16="http://schemas.microsoft.com/office/drawing/2014/main" id="{C3886F8E-D88C-33B6-E4DB-3C8B44D501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10184" y="3014671"/>
                    <a:ext cx="607592" cy="492879"/>
                  </a:xfrm>
                  <a:custGeom>
                    <a:avLst/>
                    <a:gdLst>
                      <a:gd name="T0" fmla="*/ 0 w 2757"/>
                      <a:gd name="T1" fmla="*/ 382 h 2235"/>
                      <a:gd name="T2" fmla="*/ 96 w 2757"/>
                      <a:gd name="T3" fmla="*/ 388 h 2235"/>
                      <a:gd name="T4" fmla="*/ 157 w 2757"/>
                      <a:gd name="T5" fmla="*/ 394 h 2235"/>
                      <a:gd name="T6" fmla="*/ 510 w 2757"/>
                      <a:gd name="T7" fmla="*/ 424 h 2235"/>
                      <a:gd name="T8" fmla="*/ 522 w 2757"/>
                      <a:gd name="T9" fmla="*/ 39 h 2235"/>
                      <a:gd name="T10" fmla="*/ 156 w 2757"/>
                      <a:gd name="T11" fmla="*/ 11 h 2235"/>
                      <a:gd name="T12" fmla="*/ 45 w 2757"/>
                      <a:gd name="T13" fmla="*/ 0 h 2235"/>
                      <a:gd name="T14" fmla="*/ 35 w 2757"/>
                      <a:gd name="T15" fmla="*/ 35 h 2235"/>
                      <a:gd name="T16" fmla="*/ 8 w 2757"/>
                      <a:gd name="T17" fmla="*/ 291 h 2235"/>
                      <a:gd name="T18" fmla="*/ 3 w 2757"/>
                      <a:gd name="T19" fmla="*/ 334 h 2235"/>
                      <a:gd name="T20" fmla="*/ 0 w 2757"/>
                      <a:gd name="T21" fmla="*/ 382 h 223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757" h="2235">
                        <a:moveTo>
                          <a:pt x="0" y="2014"/>
                        </a:moveTo>
                        <a:lnTo>
                          <a:pt x="508" y="2044"/>
                        </a:lnTo>
                        <a:lnTo>
                          <a:pt x="828" y="2078"/>
                        </a:lnTo>
                        <a:lnTo>
                          <a:pt x="2696" y="2235"/>
                        </a:lnTo>
                        <a:lnTo>
                          <a:pt x="2757" y="208"/>
                        </a:lnTo>
                        <a:lnTo>
                          <a:pt x="824" y="60"/>
                        </a:lnTo>
                        <a:lnTo>
                          <a:pt x="238" y="0"/>
                        </a:lnTo>
                        <a:lnTo>
                          <a:pt x="185" y="184"/>
                        </a:lnTo>
                        <a:lnTo>
                          <a:pt x="44" y="1536"/>
                        </a:lnTo>
                        <a:lnTo>
                          <a:pt x="16" y="1760"/>
                        </a:lnTo>
                        <a:lnTo>
                          <a:pt x="0" y="2014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 w="19050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0" name="Freeform 10">
                    <a:extLst>
                      <a:ext uri="{FF2B5EF4-FFF2-40B4-BE49-F238E27FC236}">
                        <a16:creationId xmlns:a16="http://schemas.microsoft.com/office/drawing/2014/main" id="{CB5EBBD3-7431-06A4-4D20-371C2395A7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60892" y="3856286"/>
                    <a:ext cx="581984" cy="703283"/>
                  </a:xfrm>
                  <a:custGeom>
                    <a:avLst/>
                    <a:gdLst>
                      <a:gd name="T0" fmla="*/ 116 w 2635"/>
                      <a:gd name="T1" fmla="*/ 0 h 3189"/>
                      <a:gd name="T2" fmla="*/ 500 w 2635"/>
                      <a:gd name="T3" fmla="*/ 57 h 3189"/>
                      <a:gd name="T4" fmla="*/ 458 w 2635"/>
                      <a:gd name="T5" fmla="*/ 605 h 3189"/>
                      <a:gd name="T6" fmla="*/ 396 w 2635"/>
                      <a:gd name="T7" fmla="*/ 596 h 3189"/>
                      <a:gd name="T8" fmla="*/ 334 w 2635"/>
                      <a:gd name="T9" fmla="*/ 593 h 3189"/>
                      <a:gd name="T10" fmla="*/ 289 w 2635"/>
                      <a:gd name="T11" fmla="*/ 585 h 3189"/>
                      <a:gd name="T12" fmla="*/ 105 w 2635"/>
                      <a:gd name="T13" fmla="*/ 477 h 3189"/>
                      <a:gd name="T14" fmla="*/ 20 w 2635"/>
                      <a:gd name="T15" fmla="*/ 434 h 3189"/>
                      <a:gd name="T16" fmla="*/ 3 w 2635"/>
                      <a:gd name="T17" fmla="*/ 411 h 3189"/>
                      <a:gd name="T18" fmla="*/ 0 w 2635"/>
                      <a:gd name="T19" fmla="*/ 405 h 3189"/>
                      <a:gd name="T20" fmla="*/ 18 w 2635"/>
                      <a:gd name="T21" fmla="*/ 396 h 3189"/>
                      <a:gd name="T22" fmla="*/ 18 w 2635"/>
                      <a:gd name="T23" fmla="*/ 373 h 3189"/>
                      <a:gd name="T24" fmla="*/ 10 w 2635"/>
                      <a:gd name="T25" fmla="*/ 350 h 3189"/>
                      <a:gd name="T26" fmla="*/ 18 w 2635"/>
                      <a:gd name="T27" fmla="*/ 329 h 3189"/>
                      <a:gd name="T28" fmla="*/ 35 w 2635"/>
                      <a:gd name="T29" fmla="*/ 316 h 3189"/>
                      <a:gd name="T30" fmla="*/ 30 w 2635"/>
                      <a:gd name="T31" fmla="*/ 299 h 3189"/>
                      <a:gd name="T32" fmla="*/ 39 w 2635"/>
                      <a:gd name="T33" fmla="*/ 286 h 3189"/>
                      <a:gd name="T34" fmla="*/ 52 w 2635"/>
                      <a:gd name="T35" fmla="*/ 265 h 3189"/>
                      <a:gd name="T36" fmla="*/ 64 w 2635"/>
                      <a:gd name="T37" fmla="*/ 265 h 3189"/>
                      <a:gd name="T38" fmla="*/ 68 w 2635"/>
                      <a:gd name="T39" fmla="*/ 250 h 3189"/>
                      <a:gd name="T40" fmla="*/ 47 w 2635"/>
                      <a:gd name="T41" fmla="*/ 213 h 3189"/>
                      <a:gd name="T42" fmla="*/ 41 w 2635"/>
                      <a:gd name="T43" fmla="*/ 180 h 3189"/>
                      <a:gd name="T44" fmla="*/ 34 w 2635"/>
                      <a:gd name="T45" fmla="*/ 170 h 3189"/>
                      <a:gd name="T46" fmla="*/ 47 w 2635"/>
                      <a:gd name="T47" fmla="*/ 153 h 3189"/>
                      <a:gd name="T48" fmla="*/ 49 w 2635"/>
                      <a:gd name="T49" fmla="*/ 130 h 3189"/>
                      <a:gd name="T50" fmla="*/ 42 w 2635"/>
                      <a:gd name="T51" fmla="*/ 98 h 3189"/>
                      <a:gd name="T52" fmla="*/ 43 w 2635"/>
                      <a:gd name="T53" fmla="*/ 82 h 3189"/>
                      <a:gd name="T54" fmla="*/ 58 w 2635"/>
                      <a:gd name="T55" fmla="*/ 73 h 3189"/>
                      <a:gd name="T56" fmla="*/ 78 w 2635"/>
                      <a:gd name="T57" fmla="*/ 79 h 3189"/>
                      <a:gd name="T58" fmla="*/ 105 w 2635"/>
                      <a:gd name="T59" fmla="*/ 87 h 3189"/>
                      <a:gd name="T60" fmla="*/ 100 w 2635"/>
                      <a:gd name="T61" fmla="*/ 61 h 3189"/>
                      <a:gd name="T62" fmla="*/ 110 w 2635"/>
                      <a:gd name="T63" fmla="*/ 48 h 3189"/>
                      <a:gd name="T64" fmla="*/ 110 w 2635"/>
                      <a:gd name="T65" fmla="*/ 23 h 3189"/>
                      <a:gd name="T66" fmla="*/ 114 w 2635"/>
                      <a:gd name="T67" fmla="*/ 6 h 3189"/>
                      <a:gd name="T68" fmla="*/ 116 w 2635"/>
                      <a:gd name="T69" fmla="*/ 0 h 3189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0" t="0" r="r" b="b"/>
                    <a:pathLst>
                      <a:path w="2635" h="3189">
                        <a:moveTo>
                          <a:pt x="609" y="0"/>
                        </a:moveTo>
                        <a:lnTo>
                          <a:pt x="2635" y="300"/>
                        </a:lnTo>
                        <a:lnTo>
                          <a:pt x="2416" y="3189"/>
                        </a:lnTo>
                        <a:lnTo>
                          <a:pt x="2089" y="3144"/>
                        </a:lnTo>
                        <a:lnTo>
                          <a:pt x="1759" y="3126"/>
                        </a:lnTo>
                        <a:lnTo>
                          <a:pt x="1525" y="3084"/>
                        </a:lnTo>
                        <a:lnTo>
                          <a:pt x="553" y="2514"/>
                        </a:lnTo>
                        <a:lnTo>
                          <a:pt x="106" y="2289"/>
                        </a:lnTo>
                        <a:lnTo>
                          <a:pt x="16" y="2169"/>
                        </a:lnTo>
                        <a:lnTo>
                          <a:pt x="0" y="2135"/>
                        </a:lnTo>
                        <a:lnTo>
                          <a:pt x="96" y="2088"/>
                        </a:lnTo>
                        <a:lnTo>
                          <a:pt x="94" y="1964"/>
                        </a:lnTo>
                        <a:lnTo>
                          <a:pt x="54" y="1844"/>
                        </a:lnTo>
                        <a:lnTo>
                          <a:pt x="96" y="1736"/>
                        </a:lnTo>
                        <a:lnTo>
                          <a:pt x="187" y="1665"/>
                        </a:lnTo>
                        <a:lnTo>
                          <a:pt x="157" y="1575"/>
                        </a:lnTo>
                        <a:lnTo>
                          <a:pt x="205" y="1509"/>
                        </a:lnTo>
                        <a:lnTo>
                          <a:pt x="276" y="1397"/>
                        </a:lnTo>
                        <a:lnTo>
                          <a:pt x="337" y="1395"/>
                        </a:lnTo>
                        <a:lnTo>
                          <a:pt x="360" y="1319"/>
                        </a:lnTo>
                        <a:lnTo>
                          <a:pt x="249" y="1124"/>
                        </a:lnTo>
                        <a:lnTo>
                          <a:pt x="217" y="948"/>
                        </a:lnTo>
                        <a:lnTo>
                          <a:pt x="178" y="897"/>
                        </a:lnTo>
                        <a:lnTo>
                          <a:pt x="249" y="809"/>
                        </a:lnTo>
                        <a:lnTo>
                          <a:pt x="258" y="687"/>
                        </a:lnTo>
                        <a:lnTo>
                          <a:pt x="223" y="515"/>
                        </a:lnTo>
                        <a:lnTo>
                          <a:pt x="228" y="431"/>
                        </a:lnTo>
                        <a:lnTo>
                          <a:pt x="307" y="384"/>
                        </a:lnTo>
                        <a:lnTo>
                          <a:pt x="411" y="414"/>
                        </a:lnTo>
                        <a:lnTo>
                          <a:pt x="553" y="461"/>
                        </a:lnTo>
                        <a:lnTo>
                          <a:pt x="528" y="320"/>
                        </a:lnTo>
                        <a:lnTo>
                          <a:pt x="582" y="252"/>
                        </a:lnTo>
                        <a:lnTo>
                          <a:pt x="582" y="122"/>
                        </a:lnTo>
                        <a:lnTo>
                          <a:pt x="603" y="32"/>
                        </a:lnTo>
                        <a:lnTo>
                          <a:pt x="609" y="0"/>
                        </a:lnTo>
                        <a:close/>
                      </a:path>
                    </a:pathLst>
                  </a:custGeom>
                  <a:solidFill>
                    <a:srgbClr val="458BF5"/>
                  </a:solidFill>
                  <a:ln w="19050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1" name="Freeform 11">
                    <a:extLst>
                      <a:ext uri="{FF2B5EF4-FFF2-40B4-BE49-F238E27FC236}">
                        <a16:creationId xmlns:a16="http://schemas.microsoft.com/office/drawing/2014/main" id="{CEE071BA-D082-B952-9934-1D0C099008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48599" y="3466972"/>
                    <a:ext cx="635527" cy="481255"/>
                  </a:xfrm>
                  <a:custGeom>
                    <a:avLst/>
                    <a:gdLst>
                      <a:gd name="T0" fmla="*/ 43 w 2886"/>
                      <a:gd name="T1" fmla="*/ 0 h 2181"/>
                      <a:gd name="T2" fmla="*/ 21 w 2886"/>
                      <a:gd name="T3" fmla="*/ 141 h 2181"/>
                      <a:gd name="T4" fmla="*/ 0 w 2886"/>
                      <a:gd name="T5" fmla="*/ 388 h 2181"/>
                      <a:gd name="T6" fmla="*/ 215 w 2886"/>
                      <a:gd name="T7" fmla="*/ 404 h 2181"/>
                      <a:gd name="T8" fmla="*/ 386 w 2886"/>
                      <a:gd name="T9" fmla="*/ 412 h 2181"/>
                      <a:gd name="T10" fmla="*/ 536 w 2886"/>
                      <a:gd name="T11" fmla="*/ 414 h 2181"/>
                      <a:gd name="T12" fmla="*/ 535 w 2886"/>
                      <a:gd name="T13" fmla="*/ 196 h 2181"/>
                      <a:gd name="T14" fmla="*/ 546 w 2886"/>
                      <a:gd name="T15" fmla="*/ 112 h 2181"/>
                      <a:gd name="T16" fmla="*/ 543 w 2886"/>
                      <a:gd name="T17" fmla="*/ 80 h 2181"/>
                      <a:gd name="T18" fmla="*/ 540 w 2886"/>
                      <a:gd name="T19" fmla="*/ 51 h 2181"/>
                      <a:gd name="T20" fmla="*/ 543 w 2886"/>
                      <a:gd name="T21" fmla="*/ 28 h 2181"/>
                      <a:gd name="T22" fmla="*/ 519 w 2886"/>
                      <a:gd name="T23" fmla="*/ 32 h 2181"/>
                      <a:gd name="T24" fmla="*/ 396 w 2886"/>
                      <a:gd name="T25" fmla="*/ 30 h 2181"/>
                      <a:gd name="T26" fmla="*/ 72 w 2886"/>
                      <a:gd name="T27" fmla="*/ 2 h 2181"/>
                      <a:gd name="T28" fmla="*/ 43 w 2886"/>
                      <a:gd name="T29" fmla="*/ 0 h 2181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886" h="2181">
                        <a:moveTo>
                          <a:pt x="227" y="0"/>
                        </a:moveTo>
                        <a:lnTo>
                          <a:pt x="110" y="741"/>
                        </a:lnTo>
                        <a:lnTo>
                          <a:pt x="0" y="2044"/>
                        </a:lnTo>
                        <a:lnTo>
                          <a:pt x="1134" y="2128"/>
                        </a:lnTo>
                        <a:lnTo>
                          <a:pt x="2040" y="2170"/>
                        </a:lnTo>
                        <a:lnTo>
                          <a:pt x="2835" y="2181"/>
                        </a:lnTo>
                        <a:lnTo>
                          <a:pt x="2826" y="1035"/>
                        </a:lnTo>
                        <a:lnTo>
                          <a:pt x="2886" y="591"/>
                        </a:lnTo>
                        <a:lnTo>
                          <a:pt x="2868" y="423"/>
                        </a:lnTo>
                        <a:lnTo>
                          <a:pt x="2856" y="267"/>
                        </a:lnTo>
                        <a:lnTo>
                          <a:pt x="2868" y="147"/>
                        </a:lnTo>
                        <a:lnTo>
                          <a:pt x="2745" y="169"/>
                        </a:lnTo>
                        <a:lnTo>
                          <a:pt x="2093" y="157"/>
                        </a:lnTo>
                        <a:lnTo>
                          <a:pt x="380" y="12"/>
                        </a:lnTo>
                        <a:lnTo>
                          <a:pt x="227" y="0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 w="19050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2" name="Freeform 12">
                    <a:extLst>
                      <a:ext uri="{FF2B5EF4-FFF2-40B4-BE49-F238E27FC236}">
                        <a16:creationId xmlns:a16="http://schemas.microsoft.com/office/drawing/2014/main" id="{346E9844-359E-E47A-CF70-A995DC7A9F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11956" y="2955386"/>
                    <a:ext cx="622723" cy="367335"/>
                  </a:xfrm>
                  <a:custGeom>
                    <a:avLst/>
                    <a:gdLst>
                      <a:gd name="T0" fmla="*/ 0 w 2822"/>
                      <a:gd name="T1" fmla="*/ 276 h 1670"/>
                      <a:gd name="T2" fmla="*/ 108 w 2822"/>
                      <a:gd name="T3" fmla="*/ 285 h 1670"/>
                      <a:gd name="T4" fmla="*/ 217 w 2822"/>
                      <a:gd name="T5" fmla="*/ 286 h 1670"/>
                      <a:gd name="T6" fmla="*/ 295 w 2822"/>
                      <a:gd name="T7" fmla="*/ 285 h 1670"/>
                      <a:gd name="T8" fmla="*/ 349 w 2822"/>
                      <a:gd name="T9" fmla="*/ 283 h 1670"/>
                      <a:gd name="T10" fmla="*/ 376 w 2822"/>
                      <a:gd name="T11" fmla="*/ 281 h 1670"/>
                      <a:gd name="T12" fmla="*/ 422 w 2822"/>
                      <a:gd name="T13" fmla="*/ 298 h 1670"/>
                      <a:gd name="T14" fmla="*/ 439 w 2822"/>
                      <a:gd name="T15" fmla="*/ 286 h 1670"/>
                      <a:gd name="T16" fmla="*/ 473 w 2822"/>
                      <a:gd name="T17" fmla="*/ 286 h 1670"/>
                      <a:gd name="T18" fmla="*/ 485 w 2822"/>
                      <a:gd name="T19" fmla="*/ 303 h 1670"/>
                      <a:gd name="T20" fmla="*/ 535 w 2822"/>
                      <a:gd name="T21" fmla="*/ 316 h 1670"/>
                      <a:gd name="T22" fmla="*/ 535 w 2822"/>
                      <a:gd name="T23" fmla="*/ 259 h 1670"/>
                      <a:gd name="T24" fmla="*/ 528 w 2822"/>
                      <a:gd name="T25" fmla="*/ 233 h 1670"/>
                      <a:gd name="T26" fmla="*/ 533 w 2822"/>
                      <a:gd name="T27" fmla="*/ 181 h 1670"/>
                      <a:gd name="T28" fmla="*/ 526 w 2822"/>
                      <a:gd name="T29" fmla="*/ 72 h 1670"/>
                      <a:gd name="T30" fmla="*/ 502 w 2822"/>
                      <a:gd name="T31" fmla="*/ 43 h 1670"/>
                      <a:gd name="T32" fmla="*/ 509 w 2822"/>
                      <a:gd name="T33" fmla="*/ 22 h 1670"/>
                      <a:gd name="T34" fmla="*/ 507 w 2822"/>
                      <a:gd name="T35" fmla="*/ 0 h 1670"/>
                      <a:gd name="T36" fmla="*/ 388 w 2822"/>
                      <a:gd name="T37" fmla="*/ 3 h 1670"/>
                      <a:gd name="T38" fmla="*/ 10 w 2822"/>
                      <a:gd name="T39" fmla="*/ 10 h 1670"/>
                      <a:gd name="T40" fmla="*/ 5 w 2822"/>
                      <a:gd name="T41" fmla="*/ 90 h 1670"/>
                      <a:gd name="T42" fmla="*/ 0 w 2822"/>
                      <a:gd name="T43" fmla="*/ 276 h 1670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822" h="1670">
                        <a:moveTo>
                          <a:pt x="0" y="1456"/>
                        </a:moveTo>
                        <a:lnTo>
                          <a:pt x="570" y="1505"/>
                        </a:lnTo>
                        <a:lnTo>
                          <a:pt x="1143" y="1513"/>
                        </a:lnTo>
                        <a:lnTo>
                          <a:pt x="1558" y="1505"/>
                        </a:lnTo>
                        <a:lnTo>
                          <a:pt x="1842" y="1496"/>
                        </a:lnTo>
                        <a:lnTo>
                          <a:pt x="1985" y="1483"/>
                        </a:lnTo>
                        <a:lnTo>
                          <a:pt x="2225" y="1573"/>
                        </a:lnTo>
                        <a:lnTo>
                          <a:pt x="2315" y="1513"/>
                        </a:lnTo>
                        <a:lnTo>
                          <a:pt x="2496" y="1513"/>
                        </a:lnTo>
                        <a:lnTo>
                          <a:pt x="2556" y="1603"/>
                        </a:lnTo>
                        <a:lnTo>
                          <a:pt x="2822" y="1670"/>
                        </a:lnTo>
                        <a:lnTo>
                          <a:pt x="2822" y="1369"/>
                        </a:lnTo>
                        <a:lnTo>
                          <a:pt x="2785" y="1232"/>
                        </a:lnTo>
                        <a:lnTo>
                          <a:pt x="2813" y="957"/>
                        </a:lnTo>
                        <a:lnTo>
                          <a:pt x="2776" y="382"/>
                        </a:lnTo>
                        <a:lnTo>
                          <a:pt x="2646" y="226"/>
                        </a:lnTo>
                        <a:lnTo>
                          <a:pt x="2685" y="118"/>
                        </a:lnTo>
                        <a:lnTo>
                          <a:pt x="2674" y="0"/>
                        </a:lnTo>
                        <a:lnTo>
                          <a:pt x="2045" y="16"/>
                        </a:lnTo>
                        <a:lnTo>
                          <a:pt x="54" y="54"/>
                        </a:lnTo>
                        <a:lnTo>
                          <a:pt x="28" y="476"/>
                        </a:lnTo>
                        <a:lnTo>
                          <a:pt x="0" y="1456"/>
                        </a:lnTo>
                        <a:close/>
                      </a:path>
                    </a:pathLst>
                  </a:custGeom>
                  <a:solidFill>
                    <a:srgbClr val="E3A4F0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3" name="Freeform 13">
                    <a:extLst>
                      <a:ext uri="{FF2B5EF4-FFF2-40B4-BE49-F238E27FC236}">
                        <a16:creationId xmlns:a16="http://schemas.microsoft.com/office/drawing/2014/main" id="{F00FF6F0-425B-405D-BCDC-D467E31A24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04972" y="3263044"/>
                    <a:ext cx="732136" cy="326649"/>
                  </a:xfrm>
                  <a:custGeom>
                    <a:avLst/>
                    <a:gdLst>
                      <a:gd name="T0" fmla="*/ 7 w 3321"/>
                      <a:gd name="T1" fmla="*/ 0 h 1486"/>
                      <a:gd name="T2" fmla="*/ 0 w 3321"/>
                      <a:gd name="T3" fmla="*/ 197 h 1486"/>
                      <a:gd name="T4" fmla="*/ 123 w 3321"/>
                      <a:gd name="T5" fmla="*/ 200 h 1486"/>
                      <a:gd name="T6" fmla="*/ 146 w 3321"/>
                      <a:gd name="T7" fmla="*/ 196 h 1486"/>
                      <a:gd name="T8" fmla="*/ 144 w 3321"/>
                      <a:gd name="T9" fmla="*/ 218 h 1486"/>
                      <a:gd name="T10" fmla="*/ 147 w 3321"/>
                      <a:gd name="T11" fmla="*/ 252 h 1486"/>
                      <a:gd name="T12" fmla="*/ 150 w 3321"/>
                      <a:gd name="T13" fmla="*/ 281 h 1486"/>
                      <a:gd name="T14" fmla="*/ 413 w 3321"/>
                      <a:gd name="T15" fmla="*/ 281 h 1486"/>
                      <a:gd name="T16" fmla="*/ 529 w 3321"/>
                      <a:gd name="T17" fmla="*/ 275 h 1486"/>
                      <a:gd name="T18" fmla="*/ 557 w 3321"/>
                      <a:gd name="T19" fmla="*/ 272 h 1486"/>
                      <a:gd name="T20" fmla="*/ 588 w 3321"/>
                      <a:gd name="T21" fmla="*/ 271 h 1486"/>
                      <a:gd name="T22" fmla="*/ 629 w 3321"/>
                      <a:gd name="T23" fmla="*/ 269 h 1486"/>
                      <a:gd name="T24" fmla="*/ 607 w 3321"/>
                      <a:gd name="T25" fmla="*/ 225 h 1486"/>
                      <a:gd name="T26" fmla="*/ 607 w 3321"/>
                      <a:gd name="T27" fmla="*/ 179 h 1486"/>
                      <a:gd name="T28" fmla="*/ 556 w 3321"/>
                      <a:gd name="T29" fmla="*/ 78 h 1486"/>
                      <a:gd name="T30" fmla="*/ 540 w 3321"/>
                      <a:gd name="T31" fmla="*/ 40 h 1486"/>
                      <a:gd name="T32" fmla="*/ 490 w 3321"/>
                      <a:gd name="T33" fmla="*/ 28 h 1486"/>
                      <a:gd name="T34" fmla="*/ 480 w 3321"/>
                      <a:gd name="T35" fmla="*/ 11 h 1486"/>
                      <a:gd name="T36" fmla="*/ 445 w 3321"/>
                      <a:gd name="T37" fmla="*/ 11 h 1486"/>
                      <a:gd name="T38" fmla="*/ 428 w 3321"/>
                      <a:gd name="T39" fmla="*/ 22 h 1486"/>
                      <a:gd name="T40" fmla="*/ 382 w 3321"/>
                      <a:gd name="T41" fmla="*/ 5 h 1486"/>
                      <a:gd name="T42" fmla="*/ 353 w 3321"/>
                      <a:gd name="T43" fmla="*/ 8 h 1486"/>
                      <a:gd name="T44" fmla="*/ 301 w 3321"/>
                      <a:gd name="T45" fmla="*/ 9 h 1486"/>
                      <a:gd name="T46" fmla="*/ 220 w 3321"/>
                      <a:gd name="T47" fmla="*/ 11 h 1486"/>
                      <a:gd name="T48" fmla="*/ 115 w 3321"/>
                      <a:gd name="T49" fmla="*/ 9 h 1486"/>
                      <a:gd name="T50" fmla="*/ 7 w 3321"/>
                      <a:gd name="T51" fmla="*/ 0 h 148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0" t="0" r="r" b="b"/>
                    <a:pathLst>
                      <a:path w="3321" h="1486">
                        <a:moveTo>
                          <a:pt x="35" y="0"/>
                        </a:moveTo>
                        <a:lnTo>
                          <a:pt x="0" y="1044"/>
                        </a:lnTo>
                        <a:lnTo>
                          <a:pt x="651" y="1058"/>
                        </a:lnTo>
                        <a:lnTo>
                          <a:pt x="769" y="1034"/>
                        </a:lnTo>
                        <a:lnTo>
                          <a:pt x="761" y="1152"/>
                        </a:lnTo>
                        <a:lnTo>
                          <a:pt x="775" y="1332"/>
                        </a:lnTo>
                        <a:lnTo>
                          <a:pt x="793" y="1486"/>
                        </a:lnTo>
                        <a:lnTo>
                          <a:pt x="2181" y="1486"/>
                        </a:lnTo>
                        <a:lnTo>
                          <a:pt x="2791" y="1454"/>
                        </a:lnTo>
                        <a:lnTo>
                          <a:pt x="2939" y="1436"/>
                        </a:lnTo>
                        <a:lnTo>
                          <a:pt x="3107" y="1432"/>
                        </a:lnTo>
                        <a:lnTo>
                          <a:pt x="3321" y="1424"/>
                        </a:lnTo>
                        <a:lnTo>
                          <a:pt x="3203" y="1190"/>
                        </a:lnTo>
                        <a:lnTo>
                          <a:pt x="3203" y="946"/>
                        </a:lnTo>
                        <a:lnTo>
                          <a:pt x="2937" y="414"/>
                        </a:lnTo>
                        <a:lnTo>
                          <a:pt x="2849" y="212"/>
                        </a:lnTo>
                        <a:lnTo>
                          <a:pt x="2587" y="146"/>
                        </a:lnTo>
                        <a:lnTo>
                          <a:pt x="2533" y="56"/>
                        </a:lnTo>
                        <a:lnTo>
                          <a:pt x="2348" y="58"/>
                        </a:lnTo>
                        <a:lnTo>
                          <a:pt x="2259" y="116"/>
                        </a:lnTo>
                        <a:lnTo>
                          <a:pt x="2017" y="24"/>
                        </a:lnTo>
                        <a:lnTo>
                          <a:pt x="1862" y="42"/>
                        </a:lnTo>
                        <a:lnTo>
                          <a:pt x="1587" y="50"/>
                        </a:lnTo>
                        <a:lnTo>
                          <a:pt x="1159" y="56"/>
                        </a:lnTo>
                        <a:lnTo>
                          <a:pt x="607" y="48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E3A4F0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4" name="Freeform 14">
                    <a:extLst>
                      <a:ext uri="{FF2B5EF4-FFF2-40B4-BE49-F238E27FC236}">
                        <a16:creationId xmlns:a16="http://schemas.microsoft.com/office/drawing/2014/main" id="{09C91BAD-F4E3-ECA1-0A95-1B8735B9AC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78293" y="3578554"/>
                    <a:ext cx="669282" cy="362685"/>
                  </a:xfrm>
                  <a:custGeom>
                    <a:avLst/>
                    <a:gdLst>
                      <a:gd name="T0" fmla="*/ 12 w 3036"/>
                      <a:gd name="T1" fmla="*/ 11 h 1646"/>
                      <a:gd name="T2" fmla="*/ 0 w 3036"/>
                      <a:gd name="T3" fmla="*/ 93 h 1646"/>
                      <a:gd name="T4" fmla="*/ 2 w 3036"/>
                      <a:gd name="T5" fmla="*/ 311 h 1646"/>
                      <a:gd name="T6" fmla="*/ 265 w 3036"/>
                      <a:gd name="T7" fmla="*/ 312 h 1646"/>
                      <a:gd name="T8" fmla="*/ 435 w 3036"/>
                      <a:gd name="T9" fmla="*/ 298 h 1646"/>
                      <a:gd name="T10" fmla="*/ 575 w 3036"/>
                      <a:gd name="T11" fmla="*/ 286 h 1646"/>
                      <a:gd name="T12" fmla="*/ 575 w 3036"/>
                      <a:gd name="T13" fmla="*/ 251 h 1646"/>
                      <a:gd name="T14" fmla="*/ 570 w 3036"/>
                      <a:gd name="T15" fmla="*/ 198 h 1646"/>
                      <a:gd name="T16" fmla="*/ 570 w 3036"/>
                      <a:gd name="T17" fmla="*/ 135 h 1646"/>
                      <a:gd name="T18" fmla="*/ 566 w 3036"/>
                      <a:gd name="T19" fmla="*/ 87 h 1646"/>
                      <a:gd name="T20" fmla="*/ 542 w 3036"/>
                      <a:gd name="T21" fmla="*/ 73 h 1646"/>
                      <a:gd name="T22" fmla="*/ 532 w 3036"/>
                      <a:gd name="T23" fmla="*/ 42 h 1646"/>
                      <a:gd name="T24" fmla="*/ 537 w 3036"/>
                      <a:gd name="T25" fmla="*/ 25 h 1646"/>
                      <a:gd name="T26" fmla="*/ 518 w 3036"/>
                      <a:gd name="T27" fmla="*/ 14 h 1646"/>
                      <a:gd name="T28" fmla="*/ 491 w 3036"/>
                      <a:gd name="T29" fmla="*/ 0 h 1646"/>
                      <a:gd name="T30" fmla="*/ 453 w 3036"/>
                      <a:gd name="T31" fmla="*/ 0 h 1646"/>
                      <a:gd name="T32" fmla="*/ 419 w 3036"/>
                      <a:gd name="T33" fmla="*/ 2 h 1646"/>
                      <a:gd name="T34" fmla="*/ 391 w 3036"/>
                      <a:gd name="T35" fmla="*/ 5 h 1646"/>
                      <a:gd name="T36" fmla="*/ 279 w 3036"/>
                      <a:gd name="T37" fmla="*/ 11 h 1646"/>
                      <a:gd name="T38" fmla="*/ 12 w 3036"/>
                      <a:gd name="T39" fmla="*/ 11 h 164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0" t="0" r="r" b="b"/>
                    <a:pathLst>
                      <a:path w="3036" h="1646">
                        <a:moveTo>
                          <a:pt x="62" y="59"/>
                        </a:moveTo>
                        <a:lnTo>
                          <a:pt x="0" y="491"/>
                        </a:lnTo>
                        <a:lnTo>
                          <a:pt x="13" y="1641"/>
                        </a:lnTo>
                        <a:lnTo>
                          <a:pt x="1401" y="1646"/>
                        </a:lnTo>
                        <a:lnTo>
                          <a:pt x="2298" y="1572"/>
                        </a:lnTo>
                        <a:lnTo>
                          <a:pt x="3036" y="1509"/>
                        </a:lnTo>
                        <a:lnTo>
                          <a:pt x="3036" y="1326"/>
                        </a:lnTo>
                        <a:lnTo>
                          <a:pt x="3009" y="1043"/>
                        </a:lnTo>
                        <a:lnTo>
                          <a:pt x="3009" y="713"/>
                        </a:lnTo>
                        <a:lnTo>
                          <a:pt x="2987" y="461"/>
                        </a:lnTo>
                        <a:lnTo>
                          <a:pt x="2862" y="384"/>
                        </a:lnTo>
                        <a:lnTo>
                          <a:pt x="2807" y="221"/>
                        </a:lnTo>
                        <a:lnTo>
                          <a:pt x="2837" y="131"/>
                        </a:lnTo>
                        <a:lnTo>
                          <a:pt x="2734" y="73"/>
                        </a:lnTo>
                        <a:lnTo>
                          <a:pt x="2593" y="0"/>
                        </a:lnTo>
                        <a:lnTo>
                          <a:pt x="2392" y="2"/>
                        </a:lnTo>
                        <a:lnTo>
                          <a:pt x="2212" y="11"/>
                        </a:lnTo>
                        <a:lnTo>
                          <a:pt x="2062" y="27"/>
                        </a:lnTo>
                        <a:lnTo>
                          <a:pt x="1474" y="60"/>
                        </a:lnTo>
                        <a:lnTo>
                          <a:pt x="62" y="59"/>
                        </a:lnTo>
                        <a:close/>
                      </a:path>
                    </a:pathLst>
                  </a:custGeom>
                  <a:solidFill>
                    <a:srgbClr val="E3A4F0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5" name="Freeform 15">
                    <a:extLst>
                      <a:ext uri="{FF2B5EF4-FFF2-40B4-BE49-F238E27FC236}">
                        <a16:creationId xmlns:a16="http://schemas.microsoft.com/office/drawing/2014/main" id="{957BA908-5608-0948-1EBD-C03366F143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93990" y="3922546"/>
                    <a:ext cx="585476" cy="640511"/>
                  </a:xfrm>
                  <a:custGeom>
                    <a:avLst/>
                    <a:gdLst>
                      <a:gd name="T0" fmla="*/ 41 w 2655"/>
                      <a:gd name="T1" fmla="*/ 0 h 2904"/>
                      <a:gd name="T2" fmla="*/ 261 w 2655"/>
                      <a:gd name="T3" fmla="*/ 16 h 2904"/>
                      <a:gd name="T4" fmla="*/ 411 w 2655"/>
                      <a:gd name="T5" fmla="*/ 23 h 2904"/>
                      <a:gd name="T6" fmla="*/ 503 w 2655"/>
                      <a:gd name="T7" fmla="*/ 25 h 2904"/>
                      <a:gd name="T8" fmla="*/ 500 w 2655"/>
                      <a:gd name="T9" fmla="*/ 75 h 2904"/>
                      <a:gd name="T10" fmla="*/ 503 w 2655"/>
                      <a:gd name="T11" fmla="*/ 283 h 2904"/>
                      <a:gd name="T12" fmla="*/ 497 w 2655"/>
                      <a:gd name="T13" fmla="*/ 505 h 2904"/>
                      <a:gd name="T14" fmla="*/ 194 w 2655"/>
                      <a:gd name="T15" fmla="*/ 494 h 2904"/>
                      <a:gd name="T16" fmla="*/ 206 w 2655"/>
                      <a:gd name="T17" fmla="*/ 516 h 2904"/>
                      <a:gd name="T18" fmla="*/ 171 w 2655"/>
                      <a:gd name="T19" fmla="*/ 510 h 2904"/>
                      <a:gd name="T20" fmla="*/ 130 w 2655"/>
                      <a:gd name="T21" fmla="*/ 512 h 2904"/>
                      <a:gd name="T22" fmla="*/ 80 w 2655"/>
                      <a:gd name="T23" fmla="*/ 505 h 2904"/>
                      <a:gd name="T24" fmla="*/ 78 w 2655"/>
                      <a:gd name="T25" fmla="*/ 532 h 2904"/>
                      <a:gd name="T26" fmla="*/ 73 w 2655"/>
                      <a:gd name="T27" fmla="*/ 551 h 2904"/>
                      <a:gd name="T28" fmla="*/ 0 w 2655"/>
                      <a:gd name="T29" fmla="*/ 549 h 2904"/>
                      <a:gd name="T30" fmla="*/ 41 w 2655"/>
                      <a:gd name="T31" fmla="*/ 0 h 2904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655" h="2904">
                        <a:moveTo>
                          <a:pt x="217" y="0"/>
                        </a:moveTo>
                        <a:lnTo>
                          <a:pt x="1377" y="84"/>
                        </a:lnTo>
                        <a:lnTo>
                          <a:pt x="2169" y="122"/>
                        </a:lnTo>
                        <a:lnTo>
                          <a:pt x="2653" y="132"/>
                        </a:lnTo>
                        <a:lnTo>
                          <a:pt x="2637" y="396"/>
                        </a:lnTo>
                        <a:lnTo>
                          <a:pt x="2655" y="1494"/>
                        </a:lnTo>
                        <a:lnTo>
                          <a:pt x="2625" y="2664"/>
                        </a:lnTo>
                        <a:lnTo>
                          <a:pt x="1026" y="2601"/>
                        </a:lnTo>
                        <a:lnTo>
                          <a:pt x="1086" y="2721"/>
                        </a:lnTo>
                        <a:lnTo>
                          <a:pt x="903" y="2688"/>
                        </a:lnTo>
                        <a:lnTo>
                          <a:pt x="687" y="2700"/>
                        </a:lnTo>
                        <a:lnTo>
                          <a:pt x="423" y="2664"/>
                        </a:lnTo>
                        <a:lnTo>
                          <a:pt x="411" y="2802"/>
                        </a:lnTo>
                        <a:lnTo>
                          <a:pt x="387" y="2904"/>
                        </a:lnTo>
                        <a:lnTo>
                          <a:pt x="0" y="2892"/>
                        </a:lnTo>
                        <a:lnTo>
                          <a:pt x="217" y="0"/>
                        </a:lnTo>
                        <a:close/>
                      </a:path>
                    </a:pathLst>
                  </a:custGeom>
                  <a:solidFill>
                    <a:srgbClr val="458BF5"/>
                  </a:solidFill>
                  <a:ln w="19050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6" name="Freeform 16">
                    <a:extLst>
                      <a:ext uri="{FF2B5EF4-FFF2-40B4-BE49-F238E27FC236}">
                        <a16:creationId xmlns:a16="http://schemas.microsoft.com/office/drawing/2014/main" id="{781E9531-B5C2-7EEE-D131-767ED36F1C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75974" y="3923708"/>
                    <a:ext cx="798482" cy="380122"/>
                  </a:xfrm>
                  <a:custGeom>
                    <a:avLst/>
                    <a:gdLst>
                      <a:gd name="T0" fmla="*/ 3 w 3616"/>
                      <a:gd name="T1" fmla="*/ 24 h 1724"/>
                      <a:gd name="T2" fmla="*/ 0 w 3616"/>
                      <a:gd name="T3" fmla="*/ 74 h 1724"/>
                      <a:gd name="T4" fmla="*/ 109 w 3616"/>
                      <a:gd name="T5" fmla="*/ 73 h 1724"/>
                      <a:gd name="T6" fmla="*/ 169 w 3616"/>
                      <a:gd name="T7" fmla="*/ 71 h 1724"/>
                      <a:gd name="T8" fmla="*/ 231 w 3616"/>
                      <a:gd name="T9" fmla="*/ 71 h 1724"/>
                      <a:gd name="T10" fmla="*/ 234 w 3616"/>
                      <a:gd name="T11" fmla="*/ 106 h 1724"/>
                      <a:gd name="T12" fmla="*/ 235 w 3616"/>
                      <a:gd name="T13" fmla="*/ 158 h 1724"/>
                      <a:gd name="T14" fmla="*/ 230 w 3616"/>
                      <a:gd name="T15" fmla="*/ 187 h 1724"/>
                      <a:gd name="T16" fmla="*/ 223 w 3616"/>
                      <a:gd name="T17" fmla="*/ 211 h 1724"/>
                      <a:gd name="T18" fmla="*/ 230 w 3616"/>
                      <a:gd name="T19" fmla="*/ 234 h 1724"/>
                      <a:gd name="T20" fmla="*/ 231 w 3616"/>
                      <a:gd name="T21" fmla="*/ 259 h 1724"/>
                      <a:gd name="T22" fmla="*/ 261 w 3616"/>
                      <a:gd name="T23" fmla="*/ 262 h 1724"/>
                      <a:gd name="T24" fmla="*/ 280 w 3616"/>
                      <a:gd name="T25" fmla="*/ 274 h 1724"/>
                      <a:gd name="T26" fmla="*/ 306 w 3616"/>
                      <a:gd name="T27" fmla="*/ 276 h 1724"/>
                      <a:gd name="T28" fmla="*/ 338 w 3616"/>
                      <a:gd name="T29" fmla="*/ 295 h 1724"/>
                      <a:gd name="T30" fmla="*/ 381 w 3616"/>
                      <a:gd name="T31" fmla="*/ 288 h 1724"/>
                      <a:gd name="T32" fmla="*/ 412 w 3616"/>
                      <a:gd name="T33" fmla="*/ 315 h 1724"/>
                      <a:gd name="T34" fmla="*/ 440 w 3616"/>
                      <a:gd name="T35" fmla="*/ 309 h 1724"/>
                      <a:gd name="T36" fmla="*/ 464 w 3616"/>
                      <a:gd name="T37" fmla="*/ 321 h 1724"/>
                      <a:gd name="T38" fmla="*/ 492 w 3616"/>
                      <a:gd name="T39" fmla="*/ 319 h 1724"/>
                      <a:gd name="T40" fmla="*/ 544 w 3616"/>
                      <a:gd name="T41" fmla="*/ 327 h 1724"/>
                      <a:gd name="T42" fmla="*/ 591 w 3616"/>
                      <a:gd name="T43" fmla="*/ 309 h 1724"/>
                      <a:gd name="T44" fmla="*/ 617 w 3616"/>
                      <a:gd name="T45" fmla="*/ 312 h 1724"/>
                      <a:gd name="T46" fmla="*/ 636 w 3616"/>
                      <a:gd name="T47" fmla="*/ 303 h 1724"/>
                      <a:gd name="T48" fmla="*/ 657 w 3616"/>
                      <a:gd name="T49" fmla="*/ 321 h 1724"/>
                      <a:gd name="T50" fmla="*/ 686 w 3616"/>
                      <a:gd name="T51" fmla="*/ 327 h 1724"/>
                      <a:gd name="T52" fmla="*/ 686 w 3616"/>
                      <a:gd name="T53" fmla="*/ 173 h 1724"/>
                      <a:gd name="T54" fmla="*/ 673 w 3616"/>
                      <a:gd name="T55" fmla="*/ 112 h 1724"/>
                      <a:gd name="T56" fmla="*/ 669 w 3616"/>
                      <a:gd name="T57" fmla="*/ 74 h 1724"/>
                      <a:gd name="T58" fmla="*/ 669 w 3616"/>
                      <a:gd name="T59" fmla="*/ 48 h 1724"/>
                      <a:gd name="T60" fmla="*/ 664 w 3616"/>
                      <a:gd name="T61" fmla="*/ 26 h 1724"/>
                      <a:gd name="T62" fmla="*/ 654 w 3616"/>
                      <a:gd name="T63" fmla="*/ 0 h 1724"/>
                      <a:gd name="T64" fmla="*/ 587 w 3616"/>
                      <a:gd name="T65" fmla="*/ 5 h 1724"/>
                      <a:gd name="T66" fmla="*/ 344 w 3616"/>
                      <a:gd name="T67" fmla="*/ 25 h 1724"/>
                      <a:gd name="T68" fmla="*/ 219 w 3616"/>
                      <a:gd name="T69" fmla="*/ 25 h 1724"/>
                      <a:gd name="T70" fmla="*/ 79 w 3616"/>
                      <a:gd name="T71" fmla="*/ 25 h 1724"/>
                      <a:gd name="T72" fmla="*/ 3 w 3616"/>
                      <a:gd name="T73" fmla="*/ 24 h 172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3616" h="1724">
                        <a:moveTo>
                          <a:pt x="14" y="124"/>
                        </a:moveTo>
                        <a:lnTo>
                          <a:pt x="0" y="392"/>
                        </a:lnTo>
                        <a:lnTo>
                          <a:pt x="573" y="383"/>
                        </a:lnTo>
                        <a:lnTo>
                          <a:pt x="893" y="374"/>
                        </a:lnTo>
                        <a:lnTo>
                          <a:pt x="1215" y="374"/>
                        </a:lnTo>
                        <a:lnTo>
                          <a:pt x="1231" y="557"/>
                        </a:lnTo>
                        <a:lnTo>
                          <a:pt x="1241" y="831"/>
                        </a:lnTo>
                        <a:lnTo>
                          <a:pt x="1213" y="987"/>
                        </a:lnTo>
                        <a:lnTo>
                          <a:pt x="1177" y="1115"/>
                        </a:lnTo>
                        <a:lnTo>
                          <a:pt x="1213" y="1233"/>
                        </a:lnTo>
                        <a:lnTo>
                          <a:pt x="1215" y="1364"/>
                        </a:lnTo>
                        <a:lnTo>
                          <a:pt x="1378" y="1380"/>
                        </a:lnTo>
                        <a:lnTo>
                          <a:pt x="1478" y="1444"/>
                        </a:lnTo>
                        <a:lnTo>
                          <a:pt x="1615" y="1453"/>
                        </a:lnTo>
                        <a:lnTo>
                          <a:pt x="1780" y="1553"/>
                        </a:lnTo>
                        <a:lnTo>
                          <a:pt x="2009" y="1517"/>
                        </a:lnTo>
                        <a:lnTo>
                          <a:pt x="2173" y="1663"/>
                        </a:lnTo>
                        <a:lnTo>
                          <a:pt x="2319" y="1627"/>
                        </a:lnTo>
                        <a:lnTo>
                          <a:pt x="2446" y="1694"/>
                        </a:lnTo>
                        <a:lnTo>
                          <a:pt x="2594" y="1681"/>
                        </a:lnTo>
                        <a:lnTo>
                          <a:pt x="2866" y="1724"/>
                        </a:lnTo>
                        <a:lnTo>
                          <a:pt x="3115" y="1627"/>
                        </a:lnTo>
                        <a:lnTo>
                          <a:pt x="3252" y="1645"/>
                        </a:lnTo>
                        <a:lnTo>
                          <a:pt x="3353" y="1599"/>
                        </a:lnTo>
                        <a:lnTo>
                          <a:pt x="3462" y="1691"/>
                        </a:lnTo>
                        <a:lnTo>
                          <a:pt x="3616" y="1724"/>
                        </a:lnTo>
                        <a:lnTo>
                          <a:pt x="3616" y="914"/>
                        </a:lnTo>
                        <a:lnTo>
                          <a:pt x="3545" y="593"/>
                        </a:lnTo>
                        <a:lnTo>
                          <a:pt x="3526" y="392"/>
                        </a:lnTo>
                        <a:lnTo>
                          <a:pt x="3526" y="254"/>
                        </a:lnTo>
                        <a:lnTo>
                          <a:pt x="3499" y="136"/>
                        </a:lnTo>
                        <a:lnTo>
                          <a:pt x="3446" y="0"/>
                        </a:lnTo>
                        <a:lnTo>
                          <a:pt x="3096" y="28"/>
                        </a:lnTo>
                        <a:lnTo>
                          <a:pt x="1814" y="134"/>
                        </a:lnTo>
                        <a:lnTo>
                          <a:pt x="1155" y="134"/>
                        </a:lnTo>
                        <a:lnTo>
                          <a:pt x="416" y="130"/>
                        </a:lnTo>
                        <a:lnTo>
                          <a:pt x="14" y="124"/>
                        </a:lnTo>
                        <a:close/>
                      </a:path>
                    </a:pathLst>
                  </a:custGeom>
                  <a:solidFill>
                    <a:srgbClr val="E3A4F0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7" name="Freeform 17">
                    <a:extLst>
                      <a:ext uri="{FF2B5EF4-FFF2-40B4-BE49-F238E27FC236}">
                        <a16:creationId xmlns:a16="http://schemas.microsoft.com/office/drawing/2014/main" id="{53723CE1-2ABF-E55A-01AD-722C95BABA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20964" y="4006242"/>
                    <a:ext cx="1269890" cy="1186863"/>
                  </a:xfrm>
                  <a:custGeom>
                    <a:avLst/>
                    <a:gdLst>
                      <a:gd name="T0" fmla="*/ 11 w 5759"/>
                      <a:gd name="T1" fmla="*/ 444 h 5383"/>
                      <a:gd name="T2" fmla="*/ 68 w 5759"/>
                      <a:gd name="T3" fmla="*/ 494 h 5383"/>
                      <a:gd name="T4" fmla="*/ 108 w 5759"/>
                      <a:gd name="T5" fmla="*/ 540 h 5383"/>
                      <a:gd name="T6" fmla="*/ 137 w 5759"/>
                      <a:gd name="T7" fmla="*/ 574 h 5383"/>
                      <a:gd name="T8" fmla="*/ 163 w 5759"/>
                      <a:gd name="T9" fmla="*/ 636 h 5383"/>
                      <a:gd name="T10" fmla="*/ 205 w 5759"/>
                      <a:gd name="T11" fmla="*/ 693 h 5383"/>
                      <a:gd name="T12" fmla="*/ 271 w 5759"/>
                      <a:gd name="T13" fmla="*/ 730 h 5383"/>
                      <a:gd name="T14" fmla="*/ 313 w 5759"/>
                      <a:gd name="T15" fmla="*/ 710 h 5383"/>
                      <a:gd name="T16" fmla="*/ 353 w 5759"/>
                      <a:gd name="T17" fmla="*/ 666 h 5383"/>
                      <a:gd name="T18" fmla="*/ 412 w 5759"/>
                      <a:gd name="T19" fmla="*/ 661 h 5383"/>
                      <a:gd name="T20" fmla="*/ 488 w 5759"/>
                      <a:gd name="T21" fmla="*/ 727 h 5383"/>
                      <a:gd name="T22" fmla="*/ 563 w 5759"/>
                      <a:gd name="T23" fmla="*/ 841 h 5383"/>
                      <a:gd name="T24" fmla="*/ 606 w 5759"/>
                      <a:gd name="T25" fmla="*/ 909 h 5383"/>
                      <a:gd name="T26" fmla="*/ 637 w 5759"/>
                      <a:gd name="T27" fmla="*/ 983 h 5383"/>
                      <a:gd name="T28" fmla="*/ 745 w 5759"/>
                      <a:gd name="T29" fmla="*/ 1018 h 5383"/>
                      <a:gd name="T30" fmla="*/ 811 w 5759"/>
                      <a:gd name="T31" fmla="*/ 1021 h 5383"/>
                      <a:gd name="T32" fmla="*/ 794 w 5759"/>
                      <a:gd name="T33" fmla="*/ 979 h 5383"/>
                      <a:gd name="T34" fmla="*/ 768 w 5759"/>
                      <a:gd name="T35" fmla="*/ 938 h 5383"/>
                      <a:gd name="T36" fmla="*/ 773 w 5759"/>
                      <a:gd name="T37" fmla="*/ 892 h 5383"/>
                      <a:gd name="T38" fmla="*/ 777 w 5759"/>
                      <a:gd name="T39" fmla="*/ 868 h 5383"/>
                      <a:gd name="T40" fmla="*/ 762 w 5759"/>
                      <a:gd name="T41" fmla="*/ 830 h 5383"/>
                      <a:gd name="T42" fmla="*/ 779 w 5759"/>
                      <a:gd name="T43" fmla="*/ 796 h 5383"/>
                      <a:gd name="T44" fmla="*/ 830 w 5759"/>
                      <a:gd name="T45" fmla="*/ 762 h 5383"/>
                      <a:gd name="T46" fmla="*/ 859 w 5759"/>
                      <a:gd name="T47" fmla="*/ 739 h 5383"/>
                      <a:gd name="T48" fmla="*/ 930 w 5759"/>
                      <a:gd name="T49" fmla="*/ 725 h 5383"/>
                      <a:gd name="T50" fmla="*/ 955 w 5759"/>
                      <a:gd name="T51" fmla="*/ 688 h 5383"/>
                      <a:gd name="T52" fmla="*/ 967 w 5759"/>
                      <a:gd name="T53" fmla="*/ 636 h 5383"/>
                      <a:gd name="T54" fmla="*/ 1001 w 5759"/>
                      <a:gd name="T55" fmla="*/ 653 h 5383"/>
                      <a:gd name="T56" fmla="*/ 1080 w 5759"/>
                      <a:gd name="T57" fmla="*/ 625 h 5383"/>
                      <a:gd name="T58" fmla="*/ 1075 w 5759"/>
                      <a:gd name="T59" fmla="*/ 523 h 5383"/>
                      <a:gd name="T60" fmla="*/ 1083 w 5759"/>
                      <a:gd name="T61" fmla="*/ 469 h 5383"/>
                      <a:gd name="T62" fmla="*/ 1049 w 5759"/>
                      <a:gd name="T63" fmla="*/ 422 h 5383"/>
                      <a:gd name="T64" fmla="*/ 1038 w 5759"/>
                      <a:gd name="T65" fmla="*/ 367 h 5383"/>
                      <a:gd name="T66" fmla="*/ 1038 w 5759"/>
                      <a:gd name="T67" fmla="*/ 317 h 5383"/>
                      <a:gd name="T68" fmla="*/ 1036 w 5759"/>
                      <a:gd name="T69" fmla="*/ 277 h 5383"/>
                      <a:gd name="T70" fmla="*/ 991 w 5759"/>
                      <a:gd name="T71" fmla="*/ 256 h 5383"/>
                      <a:gd name="T72" fmla="*/ 940 w 5759"/>
                      <a:gd name="T73" fmla="*/ 233 h 5383"/>
                      <a:gd name="T74" fmla="*/ 895 w 5759"/>
                      <a:gd name="T75" fmla="*/ 237 h 5383"/>
                      <a:gd name="T76" fmla="*/ 797 w 5759"/>
                      <a:gd name="T77" fmla="*/ 248 h 5383"/>
                      <a:gd name="T78" fmla="*/ 744 w 5759"/>
                      <a:gd name="T79" fmla="*/ 237 h 5383"/>
                      <a:gd name="T80" fmla="*/ 686 w 5759"/>
                      <a:gd name="T81" fmla="*/ 217 h 5383"/>
                      <a:gd name="T82" fmla="*/ 611 w 5759"/>
                      <a:gd name="T83" fmla="*/ 205 h 5383"/>
                      <a:gd name="T84" fmla="*/ 566 w 5759"/>
                      <a:gd name="T85" fmla="*/ 191 h 5383"/>
                      <a:gd name="T86" fmla="*/ 535 w 5759"/>
                      <a:gd name="T87" fmla="*/ 163 h 5383"/>
                      <a:gd name="T88" fmla="*/ 535 w 5759"/>
                      <a:gd name="T89" fmla="*/ 118 h 5383"/>
                      <a:gd name="T90" fmla="*/ 539 w 5759"/>
                      <a:gd name="T91" fmla="*/ 38 h 5383"/>
                      <a:gd name="T92" fmla="*/ 473 w 5759"/>
                      <a:gd name="T93" fmla="*/ 0 h 5383"/>
                      <a:gd name="T94" fmla="*/ 305 w 5759"/>
                      <a:gd name="T95" fmla="*/ 3 h 5383"/>
                      <a:gd name="T96" fmla="*/ 303 w 5759"/>
                      <a:gd name="T97" fmla="*/ 433 h 5383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5759" h="5383">
                        <a:moveTo>
                          <a:pt x="0" y="2219"/>
                        </a:moveTo>
                        <a:lnTo>
                          <a:pt x="60" y="2339"/>
                        </a:lnTo>
                        <a:lnTo>
                          <a:pt x="199" y="2439"/>
                        </a:lnTo>
                        <a:lnTo>
                          <a:pt x="361" y="2605"/>
                        </a:lnTo>
                        <a:lnTo>
                          <a:pt x="421" y="2755"/>
                        </a:lnTo>
                        <a:lnTo>
                          <a:pt x="571" y="2845"/>
                        </a:lnTo>
                        <a:lnTo>
                          <a:pt x="661" y="2875"/>
                        </a:lnTo>
                        <a:lnTo>
                          <a:pt x="721" y="3025"/>
                        </a:lnTo>
                        <a:lnTo>
                          <a:pt x="841" y="3175"/>
                        </a:lnTo>
                        <a:lnTo>
                          <a:pt x="863" y="3351"/>
                        </a:lnTo>
                        <a:lnTo>
                          <a:pt x="951" y="3519"/>
                        </a:lnTo>
                        <a:lnTo>
                          <a:pt x="1081" y="3655"/>
                        </a:lnTo>
                        <a:lnTo>
                          <a:pt x="1261" y="3685"/>
                        </a:lnTo>
                        <a:lnTo>
                          <a:pt x="1431" y="3847"/>
                        </a:lnTo>
                        <a:lnTo>
                          <a:pt x="1535" y="3815"/>
                        </a:lnTo>
                        <a:lnTo>
                          <a:pt x="1651" y="3745"/>
                        </a:lnTo>
                        <a:lnTo>
                          <a:pt x="1681" y="3595"/>
                        </a:lnTo>
                        <a:lnTo>
                          <a:pt x="1863" y="3511"/>
                        </a:lnTo>
                        <a:lnTo>
                          <a:pt x="1981" y="3415"/>
                        </a:lnTo>
                        <a:lnTo>
                          <a:pt x="2175" y="3487"/>
                        </a:lnTo>
                        <a:lnTo>
                          <a:pt x="2319" y="3567"/>
                        </a:lnTo>
                        <a:lnTo>
                          <a:pt x="2575" y="3831"/>
                        </a:lnTo>
                        <a:lnTo>
                          <a:pt x="2735" y="4095"/>
                        </a:lnTo>
                        <a:lnTo>
                          <a:pt x="2972" y="4435"/>
                        </a:lnTo>
                        <a:lnTo>
                          <a:pt x="3122" y="4555"/>
                        </a:lnTo>
                        <a:lnTo>
                          <a:pt x="3199" y="4791"/>
                        </a:lnTo>
                        <a:lnTo>
                          <a:pt x="3327" y="5023"/>
                        </a:lnTo>
                        <a:lnTo>
                          <a:pt x="3362" y="5185"/>
                        </a:lnTo>
                        <a:lnTo>
                          <a:pt x="3631" y="5279"/>
                        </a:lnTo>
                        <a:lnTo>
                          <a:pt x="3932" y="5365"/>
                        </a:lnTo>
                        <a:lnTo>
                          <a:pt x="4119" y="5383"/>
                        </a:lnTo>
                        <a:lnTo>
                          <a:pt x="4279" y="5383"/>
                        </a:lnTo>
                        <a:lnTo>
                          <a:pt x="4207" y="5271"/>
                        </a:lnTo>
                        <a:lnTo>
                          <a:pt x="4191" y="5159"/>
                        </a:lnTo>
                        <a:lnTo>
                          <a:pt x="4119" y="5079"/>
                        </a:lnTo>
                        <a:lnTo>
                          <a:pt x="4052" y="4945"/>
                        </a:lnTo>
                        <a:lnTo>
                          <a:pt x="4079" y="4839"/>
                        </a:lnTo>
                        <a:lnTo>
                          <a:pt x="4082" y="4705"/>
                        </a:lnTo>
                        <a:lnTo>
                          <a:pt x="3975" y="4639"/>
                        </a:lnTo>
                        <a:lnTo>
                          <a:pt x="4103" y="4575"/>
                        </a:lnTo>
                        <a:lnTo>
                          <a:pt x="4112" y="4435"/>
                        </a:lnTo>
                        <a:lnTo>
                          <a:pt x="4022" y="4375"/>
                        </a:lnTo>
                        <a:lnTo>
                          <a:pt x="4202" y="4345"/>
                        </a:lnTo>
                        <a:lnTo>
                          <a:pt x="4112" y="4195"/>
                        </a:lnTo>
                        <a:lnTo>
                          <a:pt x="4322" y="4165"/>
                        </a:lnTo>
                        <a:lnTo>
                          <a:pt x="4382" y="4015"/>
                        </a:lnTo>
                        <a:lnTo>
                          <a:pt x="4472" y="4015"/>
                        </a:lnTo>
                        <a:lnTo>
                          <a:pt x="4532" y="3895"/>
                        </a:lnTo>
                        <a:lnTo>
                          <a:pt x="4772" y="3895"/>
                        </a:lnTo>
                        <a:lnTo>
                          <a:pt x="4911" y="3823"/>
                        </a:lnTo>
                        <a:lnTo>
                          <a:pt x="5042" y="3745"/>
                        </a:lnTo>
                        <a:lnTo>
                          <a:pt x="5042" y="3625"/>
                        </a:lnTo>
                        <a:lnTo>
                          <a:pt x="5192" y="3535"/>
                        </a:lnTo>
                        <a:lnTo>
                          <a:pt x="5102" y="3355"/>
                        </a:lnTo>
                        <a:lnTo>
                          <a:pt x="5252" y="3325"/>
                        </a:lnTo>
                        <a:lnTo>
                          <a:pt x="5282" y="3445"/>
                        </a:lnTo>
                        <a:lnTo>
                          <a:pt x="5463" y="3391"/>
                        </a:lnTo>
                        <a:lnTo>
                          <a:pt x="5702" y="3295"/>
                        </a:lnTo>
                        <a:lnTo>
                          <a:pt x="5695" y="3031"/>
                        </a:lnTo>
                        <a:lnTo>
                          <a:pt x="5672" y="2755"/>
                        </a:lnTo>
                        <a:lnTo>
                          <a:pt x="5759" y="2671"/>
                        </a:lnTo>
                        <a:lnTo>
                          <a:pt x="5719" y="2471"/>
                        </a:lnTo>
                        <a:lnTo>
                          <a:pt x="5612" y="2305"/>
                        </a:lnTo>
                        <a:lnTo>
                          <a:pt x="5535" y="2223"/>
                        </a:lnTo>
                        <a:lnTo>
                          <a:pt x="5462" y="2035"/>
                        </a:lnTo>
                        <a:lnTo>
                          <a:pt x="5479" y="1935"/>
                        </a:lnTo>
                        <a:lnTo>
                          <a:pt x="5463" y="1799"/>
                        </a:lnTo>
                        <a:lnTo>
                          <a:pt x="5479" y="1671"/>
                        </a:lnTo>
                        <a:lnTo>
                          <a:pt x="5439" y="1559"/>
                        </a:lnTo>
                        <a:lnTo>
                          <a:pt x="5471" y="1463"/>
                        </a:lnTo>
                        <a:lnTo>
                          <a:pt x="5432" y="1345"/>
                        </a:lnTo>
                        <a:lnTo>
                          <a:pt x="5231" y="1351"/>
                        </a:lnTo>
                        <a:lnTo>
                          <a:pt x="5075" y="1317"/>
                        </a:lnTo>
                        <a:lnTo>
                          <a:pt x="4964" y="1226"/>
                        </a:lnTo>
                        <a:lnTo>
                          <a:pt x="4865" y="1271"/>
                        </a:lnTo>
                        <a:lnTo>
                          <a:pt x="4727" y="1251"/>
                        </a:lnTo>
                        <a:lnTo>
                          <a:pt x="4479" y="1350"/>
                        </a:lnTo>
                        <a:lnTo>
                          <a:pt x="4208" y="1305"/>
                        </a:lnTo>
                        <a:lnTo>
                          <a:pt x="4055" y="1319"/>
                        </a:lnTo>
                        <a:lnTo>
                          <a:pt x="3927" y="1251"/>
                        </a:lnTo>
                        <a:lnTo>
                          <a:pt x="3786" y="1287"/>
                        </a:lnTo>
                        <a:lnTo>
                          <a:pt x="3620" y="1143"/>
                        </a:lnTo>
                        <a:lnTo>
                          <a:pt x="3392" y="1179"/>
                        </a:lnTo>
                        <a:lnTo>
                          <a:pt x="3227" y="1079"/>
                        </a:lnTo>
                        <a:lnTo>
                          <a:pt x="3084" y="1068"/>
                        </a:lnTo>
                        <a:lnTo>
                          <a:pt x="2988" y="1005"/>
                        </a:lnTo>
                        <a:lnTo>
                          <a:pt x="2828" y="989"/>
                        </a:lnTo>
                        <a:lnTo>
                          <a:pt x="2823" y="858"/>
                        </a:lnTo>
                        <a:lnTo>
                          <a:pt x="2786" y="740"/>
                        </a:lnTo>
                        <a:lnTo>
                          <a:pt x="2823" y="620"/>
                        </a:lnTo>
                        <a:lnTo>
                          <a:pt x="2852" y="458"/>
                        </a:lnTo>
                        <a:lnTo>
                          <a:pt x="2843" y="198"/>
                        </a:lnTo>
                        <a:lnTo>
                          <a:pt x="2825" y="0"/>
                        </a:lnTo>
                        <a:lnTo>
                          <a:pt x="2498" y="0"/>
                        </a:lnTo>
                        <a:lnTo>
                          <a:pt x="2156" y="9"/>
                        </a:lnTo>
                        <a:lnTo>
                          <a:pt x="1611" y="18"/>
                        </a:lnTo>
                        <a:lnTo>
                          <a:pt x="1629" y="1167"/>
                        </a:lnTo>
                        <a:lnTo>
                          <a:pt x="1598" y="2282"/>
                        </a:lnTo>
                        <a:lnTo>
                          <a:pt x="0" y="2219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19050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8" name="Freeform 18">
                    <a:extLst>
                      <a:ext uri="{FF2B5EF4-FFF2-40B4-BE49-F238E27FC236}">
                        <a16:creationId xmlns:a16="http://schemas.microsoft.com/office/drawing/2014/main" id="{F4346716-7677-A731-214F-40927FA89C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38070" y="2570614"/>
                    <a:ext cx="575001" cy="656785"/>
                  </a:xfrm>
                  <a:custGeom>
                    <a:avLst/>
                    <a:gdLst>
                      <a:gd name="T0" fmla="*/ 0 w 2604"/>
                      <a:gd name="T1" fmla="*/ 45 h 2977"/>
                      <a:gd name="T2" fmla="*/ 31 w 2604"/>
                      <a:gd name="T3" fmla="*/ 46 h 2977"/>
                      <a:gd name="T4" fmla="*/ 64 w 2604"/>
                      <a:gd name="T5" fmla="*/ 43 h 2977"/>
                      <a:gd name="T6" fmla="*/ 91 w 2604"/>
                      <a:gd name="T7" fmla="*/ 46 h 2977"/>
                      <a:gd name="T8" fmla="*/ 117 w 2604"/>
                      <a:gd name="T9" fmla="*/ 40 h 2977"/>
                      <a:gd name="T10" fmla="*/ 117 w 2604"/>
                      <a:gd name="T11" fmla="*/ 0 h 2977"/>
                      <a:gd name="T12" fmla="*/ 137 w 2604"/>
                      <a:gd name="T13" fmla="*/ 5 h 2977"/>
                      <a:gd name="T14" fmla="*/ 125 w 2604"/>
                      <a:gd name="T15" fmla="*/ 25 h 2977"/>
                      <a:gd name="T16" fmla="*/ 134 w 2604"/>
                      <a:gd name="T17" fmla="*/ 40 h 2977"/>
                      <a:gd name="T18" fmla="*/ 163 w 2604"/>
                      <a:gd name="T19" fmla="*/ 51 h 2977"/>
                      <a:gd name="T20" fmla="*/ 184 w 2604"/>
                      <a:gd name="T21" fmla="*/ 61 h 2977"/>
                      <a:gd name="T22" fmla="*/ 225 w 2604"/>
                      <a:gd name="T23" fmla="*/ 68 h 2977"/>
                      <a:gd name="T24" fmla="*/ 265 w 2604"/>
                      <a:gd name="T25" fmla="*/ 68 h 2977"/>
                      <a:gd name="T26" fmla="*/ 282 w 2604"/>
                      <a:gd name="T27" fmla="*/ 57 h 2977"/>
                      <a:gd name="T28" fmla="*/ 305 w 2604"/>
                      <a:gd name="T29" fmla="*/ 74 h 2977"/>
                      <a:gd name="T30" fmla="*/ 339 w 2604"/>
                      <a:gd name="T31" fmla="*/ 80 h 2977"/>
                      <a:gd name="T32" fmla="*/ 373 w 2604"/>
                      <a:gd name="T33" fmla="*/ 97 h 2977"/>
                      <a:gd name="T34" fmla="*/ 407 w 2604"/>
                      <a:gd name="T35" fmla="*/ 85 h 2977"/>
                      <a:gd name="T36" fmla="*/ 419 w 2604"/>
                      <a:gd name="T37" fmla="*/ 93 h 2977"/>
                      <a:gd name="T38" fmla="*/ 447 w 2604"/>
                      <a:gd name="T39" fmla="*/ 91 h 2977"/>
                      <a:gd name="T40" fmla="*/ 469 w 2604"/>
                      <a:gd name="T41" fmla="*/ 91 h 2977"/>
                      <a:gd name="T42" fmla="*/ 494 w 2604"/>
                      <a:gd name="T43" fmla="*/ 90 h 2977"/>
                      <a:gd name="T44" fmla="*/ 492 w 2604"/>
                      <a:gd name="T45" fmla="*/ 94 h 2977"/>
                      <a:gd name="T46" fmla="*/ 428 w 2604"/>
                      <a:gd name="T47" fmla="*/ 136 h 2977"/>
                      <a:gd name="T48" fmla="*/ 402 w 2604"/>
                      <a:gd name="T49" fmla="*/ 160 h 2977"/>
                      <a:gd name="T50" fmla="*/ 390 w 2604"/>
                      <a:gd name="T51" fmla="*/ 188 h 2977"/>
                      <a:gd name="T52" fmla="*/ 351 w 2604"/>
                      <a:gd name="T53" fmla="*/ 216 h 2977"/>
                      <a:gd name="T54" fmla="*/ 328 w 2604"/>
                      <a:gd name="T55" fmla="*/ 245 h 2977"/>
                      <a:gd name="T56" fmla="*/ 339 w 2604"/>
                      <a:gd name="T57" fmla="*/ 279 h 2977"/>
                      <a:gd name="T58" fmla="*/ 319 w 2604"/>
                      <a:gd name="T59" fmla="*/ 307 h 2977"/>
                      <a:gd name="T60" fmla="*/ 299 w 2604"/>
                      <a:gd name="T61" fmla="*/ 330 h 2977"/>
                      <a:gd name="T62" fmla="*/ 322 w 2604"/>
                      <a:gd name="T63" fmla="*/ 359 h 2977"/>
                      <a:gd name="T64" fmla="*/ 319 w 2604"/>
                      <a:gd name="T65" fmla="*/ 400 h 2977"/>
                      <a:gd name="T66" fmla="*/ 311 w 2604"/>
                      <a:gd name="T67" fmla="*/ 421 h 2977"/>
                      <a:gd name="T68" fmla="*/ 330 w 2604"/>
                      <a:gd name="T69" fmla="*/ 430 h 2977"/>
                      <a:gd name="T70" fmla="*/ 356 w 2604"/>
                      <a:gd name="T71" fmla="*/ 427 h 2977"/>
                      <a:gd name="T72" fmla="*/ 393 w 2604"/>
                      <a:gd name="T73" fmla="*/ 460 h 2977"/>
                      <a:gd name="T74" fmla="*/ 453 w 2604"/>
                      <a:gd name="T75" fmla="*/ 501 h 2977"/>
                      <a:gd name="T76" fmla="*/ 442 w 2604"/>
                      <a:gd name="T77" fmla="*/ 530 h 2977"/>
                      <a:gd name="T78" fmla="*/ 75 w 2604"/>
                      <a:gd name="T79" fmla="*/ 565 h 2977"/>
                      <a:gd name="T80" fmla="*/ 80 w 2604"/>
                      <a:gd name="T81" fmla="*/ 513 h 2977"/>
                      <a:gd name="T82" fmla="*/ 73 w 2604"/>
                      <a:gd name="T83" fmla="*/ 403 h 2977"/>
                      <a:gd name="T84" fmla="*/ 49 w 2604"/>
                      <a:gd name="T85" fmla="*/ 374 h 2977"/>
                      <a:gd name="T86" fmla="*/ 56 w 2604"/>
                      <a:gd name="T87" fmla="*/ 353 h 2977"/>
                      <a:gd name="T88" fmla="*/ 53 w 2604"/>
                      <a:gd name="T89" fmla="*/ 330 h 2977"/>
                      <a:gd name="T90" fmla="*/ 43 w 2604"/>
                      <a:gd name="T91" fmla="*/ 263 h 2977"/>
                      <a:gd name="T92" fmla="*/ 34 w 2604"/>
                      <a:gd name="T93" fmla="*/ 176 h 2977"/>
                      <a:gd name="T94" fmla="*/ 11 w 2604"/>
                      <a:gd name="T95" fmla="*/ 145 h 2977"/>
                      <a:gd name="T96" fmla="*/ 5 w 2604"/>
                      <a:gd name="T97" fmla="*/ 106 h 2977"/>
                      <a:gd name="T98" fmla="*/ 0 w 2604"/>
                      <a:gd name="T99" fmla="*/ 45 h 2977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0" t="0" r="r" b="b"/>
                    <a:pathLst>
                      <a:path w="2604" h="2977">
                        <a:moveTo>
                          <a:pt x="0" y="239"/>
                        </a:moveTo>
                        <a:lnTo>
                          <a:pt x="161" y="242"/>
                        </a:lnTo>
                        <a:lnTo>
                          <a:pt x="337" y="226"/>
                        </a:lnTo>
                        <a:lnTo>
                          <a:pt x="481" y="242"/>
                        </a:lnTo>
                        <a:lnTo>
                          <a:pt x="617" y="210"/>
                        </a:lnTo>
                        <a:lnTo>
                          <a:pt x="617" y="0"/>
                        </a:lnTo>
                        <a:lnTo>
                          <a:pt x="721" y="26"/>
                        </a:lnTo>
                        <a:lnTo>
                          <a:pt x="657" y="130"/>
                        </a:lnTo>
                        <a:lnTo>
                          <a:pt x="705" y="210"/>
                        </a:lnTo>
                        <a:lnTo>
                          <a:pt x="857" y="270"/>
                        </a:lnTo>
                        <a:lnTo>
                          <a:pt x="969" y="322"/>
                        </a:lnTo>
                        <a:lnTo>
                          <a:pt x="1187" y="360"/>
                        </a:lnTo>
                        <a:lnTo>
                          <a:pt x="1398" y="360"/>
                        </a:lnTo>
                        <a:lnTo>
                          <a:pt x="1488" y="300"/>
                        </a:lnTo>
                        <a:lnTo>
                          <a:pt x="1608" y="390"/>
                        </a:lnTo>
                        <a:lnTo>
                          <a:pt x="1788" y="420"/>
                        </a:lnTo>
                        <a:lnTo>
                          <a:pt x="1968" y="510"/>
                        </a:lnTo>
                        <a:lnTo>
                          <a:pt x="2148" y="450"/>
                        </a:lnTo>
                        <a:lnTo>
                          <a:pt x="2209" y="490"/>
                        </a:lnTo>
                        <a:lnTo>
                          <a:pt x="2358" y="480"/>
                        </a:lnTo>
                        <a:lnTo>
                          <a:pt x="2473" y="482"/>
                        </a:lnTo>
                        <a:lnTo>
                          <a:pt x="2604" y="476"/>
                        </a:lnTo>
                        <a:lnTo>
                          <a:pt x="2596" y="497"/>
                        </a:lnTo>
                        <a:lnTo>
                          <a:pt x="2257" y="714"/>
                        </a:lnTo>
                        <a:lnTo>
                          <a:pt x="2121" y="842"/>
                        </a:lnTo>
                        <a:lnTo>
                          <a:pt x="2058" y="990"/>
                        </a:lnTo>
                        <a:lnTo>
                          <a:pt x="1848" y="1140"/>
                        </a:lnTo>
                        <a:lnTo>
                          <a:pt x="1728" y="1290"/>
                        </a:lnTo>
                        <a:lnTo>
                          <a:pt x="1788" y="1470"/>
                        </a:lnTo>
                        <a:lnTo>
                          <a:pt x="1681" y="1618"/>
                        </a:lnTo>
                        <a:lnTo>
                          <a:pt x="1578" y="1740"/>
                        </a:lnTo>
                        <a:lnTo>
                          <a:pt x="1698" y="1890"/>
                        </a:lnTo>
                        <a:lnTo>
                          <a:pt x="1681" y="2106"/>
                        </a:lnTo>
                        <a:lnTo>
                          <a:pt x="1638" y="2220"/>
                        </a:lnTo>
                        <a:lnTo>
                          <a:pt x="1737" y="2266"/>
                        </a:lnTo>
                        <a:lnTo>
                          <a:pt x="1878" y="2250"/>
                        </a:lnTo>
                        <a:lnTo>
                          <a:pt x="2073" y="2426"/>
                        </a:lnTo>
                        <a:lnTo>
                          <a:pt x="2388" y="2640"/>
                        </a:lnTo>
                        <a:lnTo>
                          <a:pt x="2329" y="2794"/>
                        </a:lnTo>
                        <a:lnTo>
                          <a:pt x="394" y="2977"/>
                        </a:lnTo>
                        <a:lnTo>
                          <a:pt x="421" y="2701"/>
                        </a:lnTo>
                        <a:lnTo>
                          <a:pt x="385" y="2123"/>
                        </a:lnTo>
                        <a:lnTo>
                          <a:pt x="256" y="1969"/>
                        </a:lnTo>
                        <a:lnTo>
                          <a:pt x="294" y="1862"/>
                        </a:lnTo>
                        <a:lnTo>
                          <a:pt x="282" y="1741"/>
                        </a:lnTo>
                        <a:lnTo>
                          <a:pt x="229" y="1387"/>
                        </a:lnTo>
                        <a:lnTo>
                          <a:pt x="181" y="928"/>
                        </a:lnTo>
                        <a:lnTo>
                          <a:pt x="60" y="763"/>
                        </a:lnTo>
                        <a:lnTo>
                          <a:pt x="25" y="556"/>
                        </a:lnTo>
                        <a:lnTo>
                          <a:pt x="0" y="239"/>
                        </a:lnTo>
                        <a:close/>
                      </a:path>
                    </a:pathLst>
                  </a:custGeom>
                  <a:solidFill>
                    <a:srgbClr val="FF7C80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9" name="Freeform 19">
                    <a:extLst>
                      <a:ext uri="{FF2B5EF4-FFF2-40B4-BE49-F238E27FC236}">
                        <a16:creationId xmlns:a16="http://schemas.microsoft.com/office/drawing/2014/main" id="{D12E13D0-0030-7A97-D6C8-902298F339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87260" y="2807755"/>
                    <a:ext cx="485375" cy="477768"/>
                  </a:xfrm>
                  <a:custGeom>
                    <a:avLst/>
                    <a:gdLst>
                      <a:gd name="T0" fmla="*/ 51 w 2202"/>
                      <a:gd name="T1" fmla="*/ 13 h 2170"/>
                      <a:gd name="T2" fmla="*/ 28 w 2202"/>
                      <a:gd name="T3" fmla="*/ 41 h 2170"/>
                      <a:gd name="T4" fmla="*/ 40 w 2202"/>
                      <a:gd name="T5" fmla="*/ 76 h 2170"/>
                      <a:gd name="T6" fmla="*/ 19 w 2202"/>
                      <a:gd name="T7" fmla="*/ 103 h 2170"/>
                      <a:gd name="T8" fmla="*/ 0 w 2202"/>
                      <a:gd name="T9" fmla="*/ 126 h 2170"/>
                      <a:gd name="T10" fmla="*/ 23 w 2202"/>
                      <a:gd name="T11" fmla="*/ 155 h 2170"/>
                      <a:gd name="T12" fmla="*/ 19 w 2202"/>
                      <a:gd name="T13" fmla="*/ 196 h 2170"/>
                      <a:gd name="T14" fmla="*/ 11 w 2202"/>
                      <a:gd name="T15" fmla="*/ 217 h 2170"/>
                      <a:gd name="T16" fmla="*/ 30 w 2202"/>
                      <a:gd name="T17" fmla="*/ 226 h 2170"/>
                      <a:gd name="T18" fmla="*/ 56 w 2202"/>
                      <a:gd name="T19" fmla="*/ 223 h 2170"/>
                      <a:gd name="T20" fmla="*/ 95 w 2202"/>
                      <a:gd name="T21" fmla="*/ 257 h 2170"/>
                      <a:gd name="T22" fmla="*/ 153 w 2202"/>
                      <a:gd name="T23" fmla="*/ 297 h 2170"/>
                      <a:gd name="T24" fmla="*/ 142 w 2202"/>
                      <a:gd name="T25" fmla="*/ 326 h 2170"/>
                      <a:gd name="T26" fmla="*/ 154 w 2202"/>
                      <a:gd name="T27" fmla="*/ 341 h 2170"/>
                      <a:gd name="T28" fmla="*/ 154 w 2202"/>
                      <a:gd name="T29" fmla="*/ 367 h 2170"/>
                      <a:gd name="T30" fmla="*/ 162 w 2202"/>
                      <a:gd name="T31" fmla="*/ 391 h 2170"/>
                      <a:gd name="T32" fmla="*/ 186 w 2202"/>
                      <a:gd name="T33" fmla="*/ 402 h 2170"/>
                      <a:gd name="T34" fmla="*/ 204 w 2202"/>
                      <a:gd name="T35" fmla="*/ 411 h 2170"/>
                      <a:gd name="T36" fmla="*/ 400 w 2202"/>
                      <a:gd name="T37" fmla="*/ 381 h 2170"/>
                      <a:gd name="T38" fmla="*/ 400 w 2202"/>
                      <a:gd name="T39" fmla="*/ 341 h 2170"/>
                      <a:gd name="T40" fmla="*/ 383 w 2202"/>
                      <a:gd name="T41" fmla="*/ 324 h 2170"/>
                      <a:gd name="T42" fmla="*/ 380 w 2202"/>
                      <a:gd name="T43" fmla="*/ 294 h 2170"/>
                      <a:gd name="T44" fmla="*/ 383 w 2202"/>
                      <a:gd name="T45" fmla="*/ 267 h 2170"/>
                      <a:gd name="T46" fmla="*/ 389 w 2202"/>
                      <a:gd name="T47" fmla="*/ 256 h 2170"/>
                      <a:gd name="T48" fmla="*/ 383 w 2202"/>
                      <a:gd name="T49" fmla="*/ 227 h 2170"/>
                      <a:gd name="T50" fmla="*/ 389 w 2202"/>
                      <a:gd name="T51" fmla="*/ 205 h 2170"/>
                      <a:gd name="T52" fmla="*/ 389 w 2202"/>
                      <a:gd name="T53" fmla="*/ 188 h 2170"/>
                      <a:gd name="T54" fmla="*/ 417 w 2202"/>
                      <a:gd name="T55" fmla="*/ 125 h 2170"/>
                      <a:gd name="T56" fmla="*/ 411 w 2202"/>
                      <a:gd name="T57" fmla="*/ 108 h 2170"/>
                      <a:gd name="T58" fmla="*/ 400 w 2202"/>
                      <a:gd name="T59" fmla="*/ 125 h 2170"/>
                      <a:gd name="T60" fmla="*/ 389 w 2202"/>
                      <a:gd name="T61" fmla="*/ 142 h 2170"/>
                      <a:gd name="T62" fmla="*/ 383 w 2202"/>
                      <a:gd name="T63" fmla="*/ 159 h 2170"/>
                      <a:gd name="T64" fmla="*/ 355 w 2202"/>
                      <a:gd name="T65" fmla="*/ 199 h 2170"/>
                      <a:gd name="T66" fmla="*/ 355 w 2202"/>
                      <a:gd name="T67" fmla="*/ 176 h 2170"/>
                      <a:gd name="T68" fmla="*/ 356 w 2202"/>
                      <a:gd name="T69" fmla="*/ 155 h 2170"/>
                      <a:gd name="T70" fmla="*/ 368 w 2202"/>
                      <a:gd name="T71" fmla="*/ 135 h 2170"/>
                      <a:gd name="T72" fmla="*/ 366 w 2202"/>
                      <a:gd name="T73" fmla="*/ 108 h 2170"/>
                      <a:gd name="T74" fmla="*/ 349 w 2202"/>
                      <a:gd name="T75" fmla="*/ 91 h 2170"/>
                      <a:gd name="T76" fmla="*/ 348 w 2202"/>
                      <a:gd name="T77" fmla="*/ 79 h 2170"/>
                      <a:gd name="T78" fmla="*/ 320 w 2202"/>
                      <a:gd name="T79" fmla="*/ 57 h 2170"/>
                      <a:gd name="T80" fmla="*/ 286 w 2202"/>
                      <a:gd name="T81" fmla="*/ 63 h 2170"/>
                      <a:gd name="T82" fmla="*/ 281 w 2202"/>
                      <a:gd name="T83" fmla="*/ 51 h 2170"/>
                      <a:gd name="T84" fmla="*/ 260 w 2202"/>
                      <a:gd name="T85" fmla="*/ 52 h 2170"/>
                      <a:gd name="T86" fmla="*/ 233 w 2202"/>
                      <a:gd name="T87" fmla="*/ 50 h 2170"/>
                      <a:gd name="T88" fmla="*/ 201 w 2202"/>
                      <a:gd name="T89" fmla="*/ 51 h 2170"/>
                      <a:gd name="T90" fmla="*/ 184 w 2202"/>
                      <a:gd name="T91" fmla="*/ 38 h 2170"/>
                      <a:gd name="T92" fmla="*/ 173 w 2202"/>
                      <a:gd name="T93" fmla="*/ 23 h 2170"/>
                      <a:gd name="T94" fmla="*/ 127 w 2202"/>
                      <a:gd name="T95" fmla="*/ 23 h 2170"/>
                      <a:gd name="T96" fmla="*/ 122 w 2202"/>
                      <a:gd name="T97" fmla="*/ 0 h 2170"/>
                      <a:gd name="T98" fmla="*/ 70 w 2202"/>
                      <a:gd name="T99" fmla="*/ 23 h 2170"/>
                      <a:gd name="T100" fmla="*/ 51 w 2202"/>
                      <a:gd name="T101" fmla="*/ 13 h 2170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0" t="0" r="r" b="b"/>
                    <a:pathLst>
                      <a:path w="2202" h="2170">
                        <a:moveTo>
                          <a:pt x="267" y="70"/>
                        </a:moveTo>
                        <a:lnTo>
                          <a:pt x="150" y="216"/>
                        </a:lnTo>
                        <a:lnTo>
                          <a:pt x="209" y="400"/>
                        </a:lnTo>
                        <a:lnTo>
                          <a:pt x="102" y="544"/>
                        </a:lnTo>
                        <a:lnTo>
                          <a:pt x="0" y="667"/>
                        </a:lnTo>
                        <a:lnTo>
                          <a:pt x="119" y="820"/>
                        </a:lnTo>
                        <a:lnTo>
                          <a:pt x="102" y="1035"/>
                        </a:lnTo>
                        <a:lnTo>
                          <a:pt x="59" y="1146"/>
                        </a:lnTo>
                        <a:lnTo>
                          <a:pt x="158" y="1195"/>
                        </a:lnTo>
                        <a:lnTo>
                          <a:pt x="297" y="1177"/>
                        </a:lnTo>
                        <a:lnTo>
                          <a:pt x="501" y="1359"/>
                        </a:lnTo>
                        <a:lnTo>
                          <a:pt x="809" y="1567"/>
                        </a:lnTo>
                        <a:lnTo>
                          <a:pt x="750" y="1723"/>
                        </a:lnTo>
                        <a:lnTo>
                          <a:pt x="814" y="1802"/>
                        </a:lnTo>
                        <a:lnTo>
                          <a:pt x="814" y="1938"/>
                        </a:lnTo>
                        <a:lnTo>
                          <a:pt x="854" y="2066"/>
                        </a:lnTo>
                        <a:lnTo>
                          <a:pt x="982" y="2122"/>
                        </a:lnTo>
                        <a:lnTo>
                          <a:pt x="1078" y="2170"/>
                        </a:lnTo>
                        <a:lnTo>
                          <a:pt x="2112" y="2010"/>
                        </a:lnTo>
                        <a:lnTo>
                          <a:pt x="2112" y="1800"/>
                        </a:lnTo>
                        <a:lnTo>
                          <a:pt x="2022" y="1710"/>
                        </a:lnTo>
                        <a:lnTo>
                          <a:pt x="2006" y="1554"/>
                        </a:lnTo>
                        <a:lnTo>
                          <a:pt x="2022" y="1410"/>
                        </a:lnTo>
                        <a:lnTo>
                          <a:pt x="2052" y="1350"/>
                        </a:lnTo>
                        <a:lnTo>
                          <a:pt x="2022" y="1200"/>
                        </a:lnTo>
                        <a:lnTo>
                          <a:pt x="2052" y="1080"/>
                        </a:lnTo>
                        <a:lnTo>
                          <a:pt x="2052" y="990"/>
                        </a:lnTo>
                        <a:lnTo>
                          <a:pt x="2202" y="660"/>
                        </a:lnTo>
                        <a:lnTo>
                          <a:pt x="2172" y="570"/>
                        </a:lnTo>
                        <a:lnTo>
                          <a:pt x="2112" y="660"/>
                        </a:lnTo>
                        <a:lnTo>
                          <a:pt x="2052" y="750"/>
                        </a:lnTo>
                        <a:lnTo>
                          <a:pt x="2022" y="840"/>
                        </a:lnTo>
                        <a:lnTo>
                          <a:pt x="1872" y="1050"/>
                        </a:lnTo>
                        <a:lnTo>
                          <a:pt x="1872" y="930"/>
                        </a:lnTo>
                        <a:lnTo>
                          <a:pt x="1878" y="818"/>
                        </a:lnTo>
                        <a:lnTo>
                          <a:pt x="1942" y="714"/>
                        </a:lnTo>
                        <a:lnTo>
                          <a:pt x="1932" y="570"/>
                        </a:lnTo>
                        <a:lnTo>
                          <a:pt x="1842" y="480"/>
                        </a:lnTo>
                        <a:lnTo>
                          <a:pt x="1838" y="418"/>
                        </a:lnTo>
                        <a:lnTo>
                          <a:pt x="1692" y="300"/>
                        </a:lnTo>
                        <a:lnTo>
                          <a:pt x="1512" y="330"/>
                        </a:lnTo>
                        <a:lnTo>
                          <a:pt x="1482" y="270"/>
                        </a:lnTo>
                        <a:lnTo>
                          <a:pt x="1374" y="274"/>
                        </a:lnTo>
                        <a:lnTo>
                          <a:pt x="1230" y="266"/>
                        </a:lnTo>
                        <a:lnTo>
                          <a:pt x="1062" y="270"/>
                        </a:lnTo>
                        <a:lnTo>
                          <a:pt x="974" y="202"/>
                        </a:lnTo>
                        <a:lnTo>
                          <a:pt x="912" y="120"/>
                        </a:lnTo>
                        <a:lnTo>
                          <a:pt x="672" y="120"/>
                        </a:lnTo>
                        <a:lnTo>
                          <a:pt x="642" y="0"/>
                        </a:lnTo>
                        <a:lnTo>
                          <a:pt x="372" y="120"/>
                        </a:lnTo>
                        <a:lnTo>
                          <a:pt x="267" y="70"/>
                        </a:lnTo>
                        <a:close/>
                      </a:path>
                    </a:pathLst>
                  </a:custGeom>
                  <a:solidFill>
                    <a:srgbClr val="FF7C80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0" name="Freeform 20">
                    <a:extLst>
                      <a:ext uri="{FF2B5EF4-FFF2-40B4-BE49-F238E27FC236}">
                        <a16:creationId xmlns:a16="http://schemas.microsoft.com/office/drawing/2014/main" id="{3419CF12-5854-82E1-9B55-DD3152FA46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26532" y="3186714"/>
                    <a:ext cx="548229" cy="352223"/>
                  </a:xfrm>
                  <a:custGeom>
                    <a:avLst/>
                    <a:gdLst>
                      <a:gd name="T0" fmla="*/ 0 w 2485"/>
                      <a:gd name="T1" fmla="*/ 35 h 1601"/>
                      <a:gd name="T2" fmla="*/ 367 w 2485"/>
                      <a:gd name="T3" fmla="*/ 0 h 1601"/>
                      <a:gd name="T4" fmla="*/ 378 w 2485"/>
                      <a:gd name="T5" fmla="*/ 14 h 1601"/>
                      <a:gd name="T6" fmla="*/ 379 w 2485"/>
                      <a:gd name="T7" fmla="*/ 40 h 1601"/>
                      <a:gd name="T8" fmla="*/ 386 w 2485"/>
                      <a:gd name="T9" fmla="*/ 65 h 1601"/>
                      <a:gd name="T10" fmla="*/ 408 w 2485"/>
                      <a:gd name="T11" fmla="*/ 74 h 1601"/>
                      <a:gd name="T12" fmla="*/ 428 w 2485"/>
                      <a:gd name="T13" fmla="*/ 85 h 1601"/>
                      <a:gd name="T14" fmla="*/ 447 w 2485"/>
                      <a:gd name="T15" fmla="*/ 109 h 1601"/>
                      <a:gd name="T16" fmla="*/ 463 w 2485"/>
                      <a:gd name="T17" fmla="*/ 127 h 1601"/>
                      <a:gd name="T18" fmla="*/ 471 w 2485"/>
                      <a:gd name="T19" fmla="*/ 154 h 1601"/>
                      <a:gd name="T20" fmla="*/ 451 w 2485"/>
                      <a:gd name="T21" fmla="*/ 178 h 1601"/>
                      <a:gd name="T22" fmla="*/ 426 w 2485"/>
                      <a:gd name="T23" fmla="*/ 189 h 1601"/>
                      <a:gd name="T24" fmla="*/ 399 w 2485"/>
                      <a:gd name="T25" fmla="*/ 189 h 1601"/>
                      <a:gd name="T26" fmla="*/ 416 w 2485"/>
                      <a:gd name="T27" fmla="*/ 217 h 1601"/>
                      <a:gd name="T28" fmla="*/ 407 w 2485"/>
                      <a:gd name="T29" fmla="*/ 248 h 1601"/>
                      <a:gd name="T30" fmla="*/ 394 w 2485"/>
                      <a:gd name="T31" fmla="*/ 274 h 1601"/>
                      <a:gd name="T32" fmla="*/ 388 w 2485"/>
                      <a:gd name="T33" fmla="*/ 295 h 1601"/>
                      <a:gd name="T34" fmla="*/ 360 w 2485"/>
                      <a:gd name="T35" fmla="*/ 274 h 1601"/>
                      <a:gd name="T36" fmla="*/ 277 w 2485"/>
                      <a:gd name="T37" fmla="*/ 289 h 1601"/>
                      <a:gd name="T38" fmla="*/ 195 w 2485"/>
                      <a:gd name="T39" fmla="*/ 297 h 1601"/>
                      <a:gd name="T40" fmla="*/ 73 w 2485"/>
                      <a:gd name="T41" fmla="*/ 303 h 1601"/>
                      <a:gd name="T42" fmla="*/ 73 w 2485"/>
                      <a:gd name="T43" fmla="*/ 256 h 1601"/>
                      <a:gd name="T44" fmla="*/ 23 w 2485"/>
                      <a:gd name="T45" fmla="*/ 157 h 1601"/>
                      <a:gd name="T46" fmla="*/ 6 w 2485"/>
                      <a:gd name="T47" fmla="*/ 117 h 1601"/>
                      <a:gd name="T48" fmla="*/ 6 w 2485"/>
                      <a:gd name="T49" fmla="*/ 59 h 1601"/>
                      <a:gd name="T50" fmla="*/ 0 w 2485"/>
                      <a:gd name="T51" fmla="*/ 35 h 1601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0" t="0" r="r" b="b"/>
                    <a:pathLst>
                      <a:path w="2485" h="1601">
                        <a:moveTo>
                          <a:pt x="0" y="183"/>
                        </a:moveTo>
                        <a:lnTo>
                          <a:pt x="1935" y="0"/>
                        </a:lnTo>
                        <a:lnTo>
                          <a:pt x="1996" y="75"/>
                        </a:lnTo>
                        <a:lnTo>
                          <a:pt x="1998" y="212"/>
                        </a:lnTo>
                        <a:lnTo>
                          <a:pt x="2037" y="344"/>
                        </a:lnTo>
                        <a:lnTo>
                          <a:pt x="2155" y="393"/>
                        </a:lnTo>
                        <a:lnTo>
                          <a:pt x="2257" y="447"/>
                        </a:lnTo>
                        <a:lnTo>
                          <a:pt x="2357" y="575"/>
                        </a:lnTo>
                        <a:lnTo>
                          <a:pt x="2445" y="671"/>
                        </a:lnTo>
                        <a:lnTo>
                          <a:pt x="2485" y="815"/>
                        </a:lnTo>
                        <a:lnTo>
                          <a:pt x="2377" y="939"/>
                        </a:lnTo>
                        <a:lnTo>
                          <a:pt x="2245" y="999"/>
                        </a:lnTo>
                        <a:lnTo>
                          <a:pt x="2107" y="999"/>
                        </a:lnTo>
                        <a:lnTo>
                          <a:pt x="2197" y="1149"/>
                        </a:lnTo>
                        <a:lnTo>
                          <a:pt x="2149" y="1311"/>
                        </a:lnTo>
                        <a:lnTo>
                          <a:pt x="2077" y="1449"/>
                        </a:lnTo>
                        <a:lnTo>
                          <a:pt x="2045" y="1559"/>
                        </a:lnTo>
                        <a:lnTo>
                          <a:pt x="1897" y="1449"/>
                        </a:lnTo>
                        <a:lnTo>
                          <a:pt x="1461" y="1527"/>
                        </a:lnTo>
                        <a:lnTo>
                          <a:pt x="1029" y="1567"/>
                        </a:lnTo>
                        <a:lnTo>
                          <a:pt x="384" y="1601"/>
                        </a:lnTo>
                        <a:lnTo>
                          <a:pt x="384" y="1355"/>
                        </a:lnTo>
                        <a:lnTo>
                          <a:pt x="120" y="827"/>
                        </a:lnTo>
                        <a:lnTo>
                          <a:pt x="33" y="620"/>
                        </a:lnTo>
                        <a:lnTo>
                          <a:pt x="34" y="312"/>
                        </a:lnTo>
                        <a:lnTo>
                          <a:pt x="0" y="183"/>
                        </a:lnTo>
                        <a:close/>
                      </a:path>
                    </a:pathLst>
                  </a:custGeom>
                  <a:solidFill>
                    <a:srgbClr val="E3A4F0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1" name="Freeform 21">
                    <a:extLst>
                      <a:ext uri="{FF2B5EF4-FFF2-40B4-BE49-F238E27FC236}">
                        <a16:creationId xmlns:a16="http://schemas.microsoft.com/office/drawing/2014/main" id="{78A25A4B-3F34-E8B2-70E4-6303BA0AF0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11501" y="3506388"/>
                    <a:ext cx="618067" cy="485905"/>
                  </a:xfrm>
                  <a:custGeom>
                    <a:avLst/>
                    <a:gdLst>
                      <a:gd name="T0" fmla="*/ 0 w 2800"/>
                      <a:gd name="T1" fmla="*/ 29 h 2206"/>
                      <a:gd name="T2" fmla="*/ 22 w 2800"/>
                      <a:gd name="T3" fmla="*/ 73 h 2206"/>
                      <a:gd name="T4" fmla="*/ 47 w 2800"/>
                      <a:gd name="T5" fmla="*/ 86 h 2206"/>
                      <a:gd name="T6" fmla="*/ 69 w 2800"/>
                      <a:gd name="T7" fmla="*/ 98 h 2206"/>
                      <a:gd name="T8" fmla="*/ 63 w 2800"/>
                      <a:gd name="T9" fmla="*/ 115 h 2206"/>
                      <a:gd name="T10" fmla="*/ 74 w 2800"/>
                      <a:gd name="T11" fmla="*/ 146 h 2206"/>
                      <a:gd name="T12" fmla="*/ 97 w 2800"/>
                      <a:gd name="T13" fmla="*/ 160 h 2206"/>
                      <a:gd name="T14" fmla="*/ 101 w 2800"/>
                      <a:gd name="T15" fmla="*/ 211 h 2206"/>
                      <a:gd name="T16" fmla="*/ 101 w 2800"/>
                      <a:gd name="T17" fmla="*/ 271 h 2206"/>
                      <a:gd name="T18" fmla="*/ 107 w 2800"/>
                      <a:gd name="T19" fmla="*/ 324 h 2206"/>
                      <a:gd name="T20" fmla="*/ 107 w 2800"/>
                      <a:gd name="T21" fmla="*/ 359 h 2206"/>
                      <a:gd name="T22" fmla="*/ 117 w 2800"/>
                      <a:gd name="T23" fmla="*/ 385 h 2206"/>
                      <a:gd name="T24" fmla="*/ 122 w 2800"/>
                      <a:gd name="T25" fmla="*/ 409 h 2206"/>
                      <a:gd name="T26" fmla="*/ 335 w 2800"/>
                      <a:gd name="T27" fmla="*/ 382 h 2206"/>
                      <a:gd name="T28" fmla="*/ 393 w 2800"/>
                      <a:gd name="T29" fmla="*/ 376 h 2206"/>
                      <a:gd name="T30" fmla="*/ 452 w 2800"/>
                      <a:gd name="T31" fmla="*/ 364 h 2206"/>
                      <a:gd name="T32" fmla="*/ 463 w 2800"/>
                      <a:gd name="T33" fmla="*/ 375 h 2206"/>
                      <a:gd name="T34" fmla="*/ 446 w 2800"/>
                      <a:gd name="T35" fmla="*/ 398 h 2206"/>
                      <a:gd name="T36" fmla="*/ 458 w 2800"/>
                      <a:gd name="T37" fmla="*/ 409 h 2206"/>
                      <a:gd name="T38" fmla="*/ 478 w 2800"/>
                      <a:gd name="T39" fmla="*/ 418 h 2206"/>
                      <a:gd name="T40" fmla="*/ 497 w 2800"/>
                      <a:gd name="T41" fmla="*/ 409 h 2206"/>
                      <a:gd name="T42" fmla="*/ 503 w 2800"/>
                      <a:gd name="T43" fmla="*/ 398 h 2206"/>
                      <a:gd name="T44" fmla="*/ 497 w 2800"/>
                      <a:gd name="T45" fmla="*/ 381 h 2206"/>
                      <a:gd name="T46" fmla="*/ 507 w 2800"/>
                      <a:gd name="T47" fmla="*/ 363 h 2206"/>
                      <a:gd name="T48" fmla="*/ 515 w 2800"/>
                      <a:gd name="T49" fmla="*/ 347 h 2206"/>
                      <a:gd name="T50" fmla="*/ 531 w 2800"/>
                      <a:gd name="T51" fmla="*/ 339 h 2206"/>
                      <a:gd name="T52" fmla="*/ 529 w 2800"/>
                      <a:gd name="T53" fmla="*/ 324 h 2206"/>
                      <a:gd name="T54" fmla="*/ 528 w 2800"/>
                      <a:gd name="T55" fmla="*/ 306 h 2206"/>
                      <a:gd name="T56" fmla="*/ 509 w 2800"/>
                      <a:gd name="T57" fmla="*/ 296 h 2206"/>
                      <a:gd name="T58" fmla="*/ 492 w 2800"/>
                      <a:gd name="T59" fmla="*/ 273 h 2206"/>
                      <a:gd name="T60" fmla="*/ 486 w 2800"/>
                      <a:gd name="T61" fmla="*/ 244 h 2206"/>
                      <a:gd name="T62" fmla="*/ 458 w 2800"/>
                      <a:gd name="T63" fmla="*/ 222 h 2206"/>
                      <a:gd name="T64" fmla="*/ 435 w 2800"/>
                      <a:gd name="T65" fmla="*/ 210 h 2206"/>
                      <a:gd name="T66" fmla="*/ 418 w 2800"/>
                      <a:gd name="T67" fmla="*/ 187 h 2206"/>
                      <a:gd name="T68" fmla="*/ 426 w 2800"/>
                      <a:gd name="T69" fmla="*/ 166 h 2206"/>
                      <a:gd name="T70" fmla="*/ 429 w 2800"/>
                      <a:gd name="T71" fmla="*/ 142 h 2206"/>
                      <a:gd name="T72" fmla="*/ 414 w 2800"/>
                      <a:gd name="T73" fmla="*/ 133 h 2206"/>
                      <a:gd name="T74" fmla="*/ 396 w 2800"/>
                      <a:gd name="T75" fmla="*/ 128 h 2206"/>
                      <a:gd name="T76" fmla="*/ 378 w 2800"/>
                      <a:gd name="T77" fmla="*/ 114 h 2206"/>
                      <a:gd name="T78" fmla="*/ 355 w 2800"/>
                      <a:gd name="T79" fmla="*/ 85 h 2206"/>
                      <a:gd name="T80" fmla="*/ 337 w 2800"/>
                      <a:gd name="T81" fmla="*/ 74 h 2206"/>
                      <a:gd name="T82" fmla="*/ 321 w 2800"/>
                      <a:gd name="T83" fmla="*/ 51 h 2206"/>
                      <a:gd name="T84" fmla="*/ 315 w 2800"/>
                      <a:gd name="T85" fmla="*/ 21 h 2206"/>
                      <a:gd name="T86" fmla="*/ 287 w 2800"/>
                      <a:gd name="T87" fmla="*/ 0 h 2206"/>
                      <a:gd name="T88" fmla="*/ 260 w 2800"/>
                      <a:gd name="T89" fmla="*/ 4 h 2206"/>
                      <a:gd name="T90" fmla="*/ 200 w 2800"/>
                      <a:gd name="T91" fmla="*/ 15 h 2206"/>
                      <a:gd name="T92" fmla="*/ 122 w 2800"/>
                      <a:gd name="T93" fmla="*/ 22 h 2206"/>
                      <a:gd name="T94" fmla="*/ 58 w 2800"/>
                      <a:gd name="T95" fmla="*/ 26 h 2206"/>
                      <a:gd name="T96" fmla="*/ 0 w 2800"/>
                      <a:gd name="T97" fmla="*/ 29 h 220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2800" h="2206">
                        <a:moveTo>
                          <a:pt x="0" y="152"/>
                        </a:moveTo>
                        <a:lnTo>
                          <a:pt x="118" y="387"/>
                        </a:lnTo>
                        <a:lnTo>
                          <a:pt x="247" y="452"/>
                        </a:lnTo>
                        <a:lnTo>
                          <a:pt x="363" y="518"/>
                        </a:lnTo>
                        <a:lnTo>
                          <a:pt x="333" y="608"/>
                        </a:lnTo>
                        <a:lnTo>
                          <a:pt x="388" y="771"/>
                        </a:lnTo>
                        <a:lnTo>
                          <a:pt x="513" y="845"/>
                        </a:lnTo>
                        <a:lnTo>
                          <a:pt x="535" y="1115"/>
                        </a:lnTo>
                        <a:lnTo>
                          <a:pt x="535" y="1431"/>
                        </a:lnTo>
                        <a:lnTo>
                          <a:pt x="562" y="1710"/>
                        </a:lnTo>
                        <a:lnTo>
                          <a:pt x="562" y="1895"/>
                        </a:lnTo>
                        <a:lnTo>
                          <a:pt x="618" y="2034"/>
                        </a:lnTo>
                        <a:lnTo>
                          <a:pt x="645" y="2160"/>
                        </a:lnTo>
                        <a:lnTo>
                          <a:pt x="1769" y="2014"/>
                        </a:lnTo>
                        <a:lnTo>
                          <a:pt x="2073" y="1982"/>
                        </a:lnTo>
                        <a:lnTo>
                          <a:pt x="2383" y="1920"/>
                        </a:lnTo>
                        <a:lnTo>
                          <a:pt x="2443" y="1980"/>
                        </a:lnTo>
                        <a:lnTo>
                          <a:pt x="2353" y="2100"/>
                        </a:lnTo>
                        <a:lnTo>
                          <a:pt x="2413" y="2160"/>
                        </a:lnTo>
                        <a:lnTo>
                          <a:pt x="2520" y="2206"/>
                        </a:lnTo>
                        <a:lnTo>
                          <a:pt x="2623" y="2160"/>
                        </a:lnTo>
                        <a:lnTo>
                          <a:pt x="2653" y="2100"/>
                        </a:lnTo>
                        <a:lnTo>
                          <a:pt x="2623" y="2010"/>
                        </a:lnTo>
                        <a:lnTo>
                          <a:pt x="2672" y="1918"/>
                        </a:lnTo>
                        <a:lnTo>
                          <a:pt x="2713" y="1830"/>
                        </a:lnTo>
                        <a:lnTo>
                          <a:pt x="2800" y="1790"/>
                        </a:lnTo>
                        <a:lnTo>
                          <a:pt x="2792" y="1710"/>
                        </a:lnTo>
                        <a:lnTo>
                          <a:pt x="2784" y="1614"/>
                        </a:lnTo>
                        <a:lnTo>
                          <a:pt x="2683" y="1560"/>
                        </a:lnTo>
                        <a:lnTo>
                          <a:pt x="2593" y="1440"/>
                        </a:lnTo>
                        <a:lnTo>
                          <a:pt x="2563" y="1290"/>
                        </a:lnTo>
                        <a:lnTo>
                          <a:pt x="2413" y="1170"/>
                        </a:lnTo>
                        <a:lnTo>
                          <a:pt x="2293" y="1110"/>
                        </a:lnTo>
                        <a:lnTo>
                          <a:pt x="2203" y="989"/>
                        </a:lnTo>
                        <a:lnTo>
                          <a:pt x="2248" y="878"/>
                        </a:lnTo>
                        <a:lnTo>
                          <a:pt x="2263" y="749"/>
                        </a:lnTo>
                        <a:lnTo>
                          <a:pt x="2184" y="702"/>
                        </a:lnTo>
                        <a:lnTo>
                          <a:pt x="2089" y="678"/>
                        </a:lnTo>
                        <a:lnTo>
                          <a:pt x="1994" y="599"/>
                        </a:lnTo>
                        <a:lnTo>
                          <a:pt x="1874" y="449"/>
                        </a:lnTo>
                        <a:lnTo>
                          <a:pt x="1777" y="390"/>
                        </a:lnTo>
                        <a:lnTo>
                          <a:pt x="1694" y="269"/>
                        </a:lnTo>
                        <a:lnTo>
                          <a:pt x="1659" y="110"/>
                        </a:lnTo>
                        <a:lnTo>
                          <a:pt x="1511" y="0"/>
                        </a:lnTo>
                        <a:lnTo>
                          <a:pt x="1373" y="23"/>
                        </a:lnTo>
                        <a:lnTo>
                          <a:pt x="1055" y="80"/>
                        </a:lnTo>
                        <a:lnTo>
                          <a:pt x="643" y="117"/>
                        </a:lnTo>
                        <a:lnTo>
                          <a:pt x="306" y="135"/>
                        </a:lnTo>
                        <a:lnTo>
                          <a:pt x="0" y="152"/>
                        </a:lnTo>
                        <a:close/>
                      </a:path>
                    </a:pathLst>
                  </a:custGeom>
                  <a:solidFill>
                    <a:srgbClr val="E3A4F0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2" name="Freeform 22">
                    <a:extLst>
                      <a:ext uri="{FF2B5EF4-FFF2-40B4-BE49-F238E27FC236}">
                        <a16:creationId xmlns:a16="http://schemas.microsoft.com/office/drawing/2014/main" id="{7E61178F-DE7C-8A3D-46B4-21309F6969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53505" y="3933953"/>
                    <a:ext cx="439980" cy="444056"/>
                  </a:xfrm>
                  <a:custGeom>
                    <a:avLst/>
                    <a:gdLst>
                      <a:gd name="T0" fmla="*/ 0 w 1990"/>
                      <a:gd name="T1" fmla="*/ 45 h 2015"/>
                      <a:gd name="T2" fmla="*/ 215 w 1990"/>
                      <a:gd name="T3" fmla="*/ 18 h 2015"/>
                      <a:gd name="T4" fmla="*/ 273 w 1990"/>
                      <a:gd name="T5" fmla="*/ 12 h 2015"/>
                      <a:gd name="T6" fmla="*/ 331 w 1990"/>
                      <a:gd name="T7" fmla="*/ 0 h 2015"/>
                      <a:gd name="T8" fmla="*/ 342 w 1990"/>
                      <a:gd name="T9" fmla="*/ 12 h 2015"/>
                      <a:gd name="T10" fmla="*/ 325 w 1990"/>
                      <a:gd name="T11" fmla="*/ 34 h 2015"/>
                      <a:gd name="T12" fmla="*/ 337 w 1990"/>
                      <a:gd name="T13" fmla="*/ 46 h 2015"/>
                      <a:gd name="T14" fmla="*/ 357 w 1990"/>
                      <a:gd name="T15" fmla="*/ 54 h 2015"/>
                      <a:gd name="T16" fmla="*/ 376 w 1990"/>
                      <a:gd name="T17" fmla="*/ 45 h 2015"/>
                      <a:gd name="T18" fmla="*/ 378 w 1990"/>
                      <a:gd name="T19" fmla="*/ 63 h 2015"/>
                      <a:gd name="T20" fmla="*/ 367 w 1990"/>
                      <a:gd name="T21" fmla="*/ 77 h 2015"/>
                      <a:gd name="T22" fmla="*/ 366 w 1990"/>
                      <a:gd name="T23" fmla="*/ 94 h 2015"/>
                      <a:gd name="T24" fmla="*/ 355 w 1990"/>
                      <a:gd name="T25" fmla="*/ 106 h 2015"/>
                      <a:gd name="T26" fmla="*/ 350 w 1990"/>
                      <a:gd name="T27" fmla="*/ 143 h 2015"/>
                      <a:gd name="T28" fmla="*/ 338 w 1990"/>
                      <a:gd name="T29" fmla="*/ 163 h 2015"/>
                      <a:gd name="T30" fmla="*/ 322 w 1990"/>
                      <a:gd name="T31" fmla="*/ 209 h 2015"/>
                      <a:gd name="T32" fmla="*/ 301 w 1990"/>
                      <a:gd name="T33" fmla="*/ 238 h 2015"/>
                      <a:gd name="T34" fmla="*/ 293 w 1990"/>
                      <a:gd name="T35" fmla="*/ 274 h 2015"/>
                      <a:gd name="T36" fmla="*/ 296 w 1990"/>
                      <a:gd name="T37" fmla="*/ 329 h 2015"/>
                      <a:gd name="T38" fmla="*/ 293 w 1990"/>
                      <a:gd name="T39" fmla="*/ 359 h 2015"/>
                      <a:gd name="T40" fmla="*/ 249 w 1990"/>
                      <a:gd name="T41" fmla="*/ 365 h 2015"/>
                      <a:gd name="T42" fmla="*/ 190 w 1990"/>
                      <a:gd name="T43" fmla="*/ 365 h 2015"/>
                      <a:gd name="T44" fmla="*/ 115 w 1990"/>
                      <a:gd name="T45" fmla="*/ 368 h 2015"/>
                      <a:gd name="T46" fmla="*/ 65 w 1990"/>
                      <a:gd name="T47" fmla="*/ 382 h 2015"/>
                      <a:gd name="T48" fmla="*/ 58 w 1990"/>
                      <a:gd name="T49" fmla="*/ 363 h 2015"/>
                      <a:gd name="T50" fmla="*/ 63 w 1990"/>
                      <a:gd name="T51" fmla="*/ 344 h 2015"/>
                      <a:gd name="T52" fmla="*/ 56 w 1990"/>
                      <a:gd name="T53" fmla="*/ 322 h 2015"/>
                      <a:gd name="T54" fmla="*/ 17 w 1990"/>
                      <a:gd name="T55" fmla="*/ 322 h 2015"/>
                      <a:gd name="T56" fmla="*/ 17 w 1990"/>
                      <a:gd name="T57" fmla="*/ 168 h 2015"/>
                      <a:gd name="T58" fmla="*/ 4 w 1990"/>
                      <a:gd name="T59" fmla="*/ 110 h 2015"/>
                      <a:gd name="T60" fmla="*/ 0 w 1990"/>
                      <a:gd name="T61" fmla="*/ 71 h 2015"/>
                      <a:gd name="T62" fmla="*/ 0 w 1990"/>
                      <a:gd name="T63" fmla="*/ 45 h 201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990" h="2015">
                        <a:moveTo>
                          <a:pt x="2" y="240"/>
                        </a:moveTo>
                        <a:lnTo>
                          <a:pt x="1130" y="93"/>
                        </a:lnTo>
                        <a:lnTo>
                          <a:pt x="1435" y="62"/>
                        </a:lnTo>
                        <a:lnTo>
                          <a:pt x="1742" y="0"/>
                        </a:lnTo>
                        <a:lnTo>
                          <a:pt x="1798" y="61"/>
                        </a:lnTo>
                        <a:lnTo>
                          <a:pt x="1711" y="179"/>
                        </a:lnTo>
                        <a:lnTo>
                          <a:pt x="1775" y="243"/>
                        </a:lnTo>
                        <a:lnTo>
                          <a:pt x="1877" y="287"/>
                        </a:lnTo>
                        <a:lnTo>
                          <a:pt x="1979" y="240"/>
                        </a:lnTo>
                        <a:lnTo>
                          <a:pt x="1990" y="334"/>
                        </a:lnTo>
                        <a:lnTo>
                          <a:pt x="1934" y="406"/>
                        </a:lnTo>
                        <a:lnTo>
                          <a:pt x="1926" y="494"/>
                        </a:lnTo>
                        <a:lnTo>
                          <a:pt x="1870" y="558"/>
                        </a:lnTo>
                        <a:lnTo>
                          <a:pt x="1842" y="756"/>
                        </a:lnTo>
                        <a:lnTo>
                          <a:pt x="1782" y="862"/>
                        </a:lnTo>
                        <a:lnTo>
                          <a:pt x="1694" y="1102"/>
                        </a:lnTo>
                        <a:lnTo>
                          <a:pt x="1582" y="1254"/>
                        </a:lnTo>
                        <a:lnTo>
                          <a:pt x="1542" y="1446"/>
                        </a:lnTo>
                        <a:lnTo>
                          <a:pt x="1558" y="1734"/>
                        </a:lnTo>
                        <a:lnTo>
                          <a:pt x="1542" y="1894"/>
                        </a:lnTo>
                        <a:lnTo>
                          <a:pt x="1310" y="1926"/>
                        </a:lnTo>
                        <a:lnTo>
                          <a:pt x="1002" y="1926"/>
                        </a:lnTo>
                        <a:lnTo>
                          <a:pt x="607" y="1942"/>
                        </a:lnTo>
                        <a:lnTo>
                          <a:pt x="342" y="2015"/>
                        </a:lnTo>
                        <a:lnTo>
                          <a:pt x="303" y="1913"/>
                        </a:lnTo>
                        <a:lnTo>
                          <a:pt x="333" y="1814"/>
                        </a:lnTo>
                        <a:lnTo>
                          <a:pt x="297" y="1697"/>
                        </a:lnTo>
                        <a:lnTo>
                          <a:pt x="92" y="1701"/>
                        </a:lnTo>
                        <a:lnTo>
                          <a:pt x="92" y="888"/>
                        </a:lnTo>
                        <a:lnTo>
                          <a:pt x="21" y="578"/>
                        </a:lnTo>
                        <a:lnTo>
                          <a:pt x="0" y="377"/>
                        </a:lnTo>
                        <a:lnTo>
                          <a:pt x="2" y="24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3" name="Freeform 23">
                    <a:extLst>
                      <a:ext uri="{FF2B5EF4-FFF2-40B4-BE49-F238E27FC236}">
                        <a16:creationId xmlns:a16="http://schemas.microsoft.com/office/drawing/2014/main" id="{63852DC6-D2FE-A802-B432-471B282BEF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25671" y="4357933"/>
                    <a:ext cx="513310" cy="432432"/>
                  </a:xfrm>
                  <a:custGeom>
                    <a:avLst/>
                    <a:gdLst>
                      <a:gd name="T0" fmla="*/ 54 w 2329"/>
                      <a:gd name="T1" fmla="*/ 9 h 1959"/>
                      <a:gd name="T2" fmla="*/ 187 w 2329"/>
                      <a:gd name="T3" fmla="*/ 6 h 1959"/>
                      <a:gd name="T4" fmla="*/ 240 w 2329"/>
                      <a:gd name="T5" fmla="*/ 21 h 1959"/>
                      <a:gd name="T6" fmla="*/ 242 w 2329"/>
                      <a:gd name="T7" fmla="*/ 48 h 1959"/>
                      <a:gd name="T8" fmla="*/ 237 w 2329"/>
                      <a:gd name="T9" fmla="*/ 80 h 1959"/>
                      <a:gd name="T10" fmla="*/ 218 w 2329"/>
                      <a:gd name="T11" fmla="*/ 128 h 1959"/>
                      <a:gd name="T12" fmla="*/ 214 w 2329"/>
                      <a:gd name="T13" fmla="*/ 176 h 1959"/>
                      <a:gd name="T14" fmla="*/ 298 w 2329"/>
                      <a:gd name="T15" fmla="*/ 177 h 1959"/>
                      <a:gd name="T16" fmla="*/ 352 w 2329"/>
                      <a:gd name="T17" fmla="*/ 166 h 1959"/>
                      <a:gd name="T18" fmla="*/ 364 w 2329"/>
                      <a:gd name="T19" fmla="*/ 190 h 1959"/>
                      <a:gd name="T20" fmla="*/ 374 w 2329"/>
                      <a:gd name="T21" fmla="*/ 216 h 1959"/>
                      <a:gd name="T22" fmla="*/ 384 w 2329"/>
                      <a:gd name="T23" fmla="*/ 239 h 1959"/>
                      <a:gd name="T24" fmla="*/ 339 w 2329"/>
                      <a:gd name="T25" fmla="*/ 222 h 1959"/>
                      <a:gd name="T26" fmla="*/ 319 w 2329"/>
                      <a:gd name="T27" fmla="*/ 252 h 1959"/>
                      <a:gd name="T28" fmla="*/ 342 w 2329"/>
                      <a:gd name="T29" fmla="*/ 264 h 1959"/>
                      <a:gd name="T30" fmla="*/ 373 w 2329"/>
                      <a:gd name="T31" fmla="*/ 250 h 1959"/>
                      <a:gd name="T32" fmla="*/ 384 w 2329"/>
                      <a:gd name="T33" fmla="*/ 259 h 1959"/>
                      <a:gd name="T34" fmla="*/ 405 w 2329"/>
                      <a:gd name="T35" fmla="*/ 254 h 1959"/>
                      <a:gd name="T36" fmla="*/ 427 w 2329"/>
                      <a:gd name="T37" fmla="*/ 267 h 1959"/>
                      <a:gd name="T38" fmla="*/ 410 w 2329"/>
                      <a:gd name="T39" fmla="*/ 292 h 1959"/>
                      <a:gd name="T40" fmla="*/ 436 w 2329"/>
                      <a:gd name="T41" fmla="*/ 320 h 1959"/>
                      <a:gd name="T42" fmla="*/ 425 w 2329"/>
                      <a:gd name="T43" fmla="*/ 362 h 1959"/>
                      <a:gd name="T44" fmla="*/ 396 w 2329"/>
                      <a:gd name="T45" fmla="*/ 333 h 1959"/>
                      <a:gd name="T46" fmla="*/ 369 w 2329"/>
                      <a:gd name="T47" fmla="*/ 320 h 1959"/>
                      <a:gd name="T48" fmla="*/ 327 w 2329"/>
                      <a:gd name="T49" fmla="*/ 296 h 1959"/>
                      <a:gd name="T50" fmla="*/ 357 w 2329"/>
                      <a:gd name="T51" fmla="*/ 341 h 1959"/>
                      <a:gd name="T52" fmla="*/ 333 w 2329"/>
                      <a:gd name="T53" fmla="*/ 361 h 1959"/>
                      <a:gd name="T54" fmla="*/ 302 w 2329"/>
                      <a:gd name="T55" fmla="*/ 353 h 1959"/>
                      <a:gd name="T56" fmla="*/ 266 w 2329"/>
                      <a:gd name="T57" fmla="*/ 369 h 1959"/>
                      <a:gd name="T58" fmla="*/ 257 w 2329"/>
                      <a:gd name="T59" fmla="*/ 342 h 1959"/>
                      <a:gd name="T60" fmla="*/ 248 w 2329"/>
                      <a:gd name="T61" fmla="*/ 298 h 1959"/>
                      <a:gd name="T62" fmla="*/ 242 w 2329"/>
                      <a:gd name="T63" fmla="*/ 330 h 1959"/>
                      <a:gd name="T64" fmla="*/ 201 w 2329"/>
                      <a:gd name="T65" fmla="*/ 309 h 1959"/>
                      <a:gd name="T66" fmla="*/ 171 w 2329"/>
                      <a:gd name="T67" fmla="*/ 336 h 1959"/>
                      <a:gd name="T68" fmla="*/ 119 w 2329"/>
                      <a:gd name="T69" fmla="*/ 326 h 1959"/>
                      <a:gd name="T70" fmla="*/ 74 w 2329"/>
                      <a:gd name="T71" fmla="*/ 330 h 1959"/>
                      <a:gd name="T72" fmla="*/ 44 w 2329"/>
                      <a:gd name="T73" fmla="*/ 284 h 1959"/>
                      <a:gd name="T74" fmla="*/ 56 w 2329"/>
                      <a:gd name="T75" fmla="*/ 215 h 1959"/>
                      <a:gd name="T76" fmla="*/ 30 w 2329"/>
                      <a:gd name="T77" fmla="*/ 146 h 1959"/>
                      <a:gd name="T78" fmla="*/ 0 w 2329"/>
                      <a:gd name="T79" fmla="*/ 93 h 1959"/>
                      <a:gd name="T80" fmla="*/ 0 w 2329"/>
                      <a:gd name="T81" fmla="*/ 50 h 195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2329" h="1959">
                        <a:moveTo>
                          <a:pt x="16" y="123"/>
                        </a:moveTo>
                        <a:lnTo>
                          <a:pt x="283" y="48"/>
                        </a:lnTo>
                        <a:lnTo>
                          <a:pt x="694" y="33"/>
                        </a:lnTo>
                        <a:lnTo>
                          <a:pt x="988" y="32"/>
                        </a:lnTo>
                        <a:lnTo>
                          <a:pt x="1216" y="0"/>
                        </a:lnTo>
                        <a:lnTo>
                          <a:pt x="1267" y="108"/>
                        </a:lnTo>
                        <a:lnTo>
                          <a:pt x="1309" y="177"/>
                        </a:lnTo>
                        <a:lnTo>
                          <a:pt x="1279" y="252"/>
                        </a:lnTo>
                        <a:lnTo>
                          <a:pt x="1309" y="327"/>
                        </a:lnTo>
                        <a:lnTo>
                          <a:pt x="1249" y="420"/>
                        </a:lnTo>
                        <a:lnTo>
                          <a:pt x="1249" y="537"/>
                        </a:lnTo>
                        <a:lnTo>
                          <a:pt x="1153" y="672"/>
                        </a:lnTo>
                        <a:lnTo>
                          <a:pt x="1129" y="807"/>
                        </a:lnTo>
                        <a:lnTo>
                          <a:pt x="1129" y="927"/>
                        </a:lnTo>
                        <a:lnTo>
                          <a:pt x="1339" y="927"/>
                        </a:lnTo>
                        <a:lnTo>
                          <a:pt x="1573" y="930"/>
                        </a:lnTo>
                        <a:lnTo>
                          <a:pt x="1729" y="897"/>
                        </a:lnTo>
                        <a:lnTo>
                          <a:pt x="1861" y="876"/>
                        </a:lnTo>
                        <a:lnTo>
                          <a:pt x="1939" y="897"/>
                        </a:lnTo>
                        <a:lnTo>
                          <a:pt x="1921" y="1002"/>
                        </a:lnTo>
                        <a:lnTo>
                          <a:pt x="1939" y="1047"/>
                        </a:lnTo>
                        <a:lnTo>
                          <a:pt x="1975" y="1137"/>
                        </a:lnTo>
                        <a:lnTo>
                          <a:pt x="2035" y="1215"/>
                        </a:lnTo>
                        <a:lnTo>
                          <a:pt x="2029" y="1257"/>
                        </a:lnTo>
                        <a:lnTo>
                          <a:pt x="1909" y="1209"/>
                        </a:lnTo>
                        <a:lnTo>
                          <a:pt x="1789" y="1167"/>
                        </a:lnTo>
                        <a:lnTo>
                          <a:pt x="1609" y="1257"/>
                        </a:lnTo>
                        <a:lnTo>
                          <a:pt x="1687" y="1329"/>
                        </a:lnTo>
                        <a:lnTo>
                          <a:pt x="1729" y="1497"/>
                        </a:lnTo>
                        <a:lnTo>
                          <a:pt x="1807" y="1392"/>
                        </a:lnTo>
                        <a:lnTo>
                          <a:pt x="1867" y="1299"/>
                        </a:lnTo>
                        <a:lnTo>
                          <a:pt x="1969" y="1317"/>
                        </a:lnTo>
                        <a:lnTo>
                          <a:pt x="1969" y="1377"/>
                        </a:lnTo>
                        <a:lnTo>
                          <a:pt x="2029" y="1362"/>
                        </a:lnTo>
                        <a:lnTo>
                          <a:pt x="2071" y="1314"/>
                        </a:lnTo>
                        <a:lnTo>
                          <a:pt x="2137" y="1338"/>
                        </a:lnTo>
                        <a:lnTo>
                          <a:pt x="2209" y="1347"/>
                        </a:lnTo>
                        <a:lnTo>
                          <a:pt x="2257" y="1407"/>
                        </a:lnTo>
                        <a:lnTo>
                          <a:pt x="2209" y="1470"/>
                        </a:lnTo>
                        <a:lnTo>
                          <a:pt x="2167" y="1536"/>
                        </a:lnTo>
                        <a:lnTo>
                          <a:pt x="2179" y="1647"/>
                        </a:lnTo>
                        <a:lnTo>
                          <a:pt x="2305" y="1683"/>
                        </a:lnTo>
                        <a:lnTo>
                          <a:pt x="2329" y="1797"/>
                        </a:lnTo>
                        <a:lnTo>
                          <a:pt x="2245" y="1905"/>
                        </a:lnTo>
                        <a:lnTo>
                          <a:pt x="2161" y="1815"/>
                        </a:lnTo>
                        <a:lnTo>
                          <a:pt x="2089" y="1755"/>
                        </a:lnTo>
                        <a:lnTo>
                          <a:pt x="2011" y="1731"/>
                        </a:lnTo>
                        <a:lnTo>
                          <a:pt x="1951" y="1683"/>
                        </a:lnTo>
                        <a:lnTo>
                          <a:pt x="1789" y="1557"/>
                        </a:lnTo>
                        <a:lnTo>
                          <a:pt x="1729" y="1557"/>
                        </a:lnTo>
                        <a:lnTo>
                          <a:pt x="1837" y="1689"/>
                        </a:lnTo>
                        <a:lnTo>
                          <a:pt x="1885" y="1797"/>
                        </a:lnTo>
                        <a:lnTo>
                          <a:pt x="1825" y="1875"/>
                        </a:lnTo>
                        <a:lnTo>
                          <a:pt x="1759" y="1902"/>
                        </a:lnTo>
                        <a:lnTo>
                          <a:pt x="1705" y="1857"/>
                        </a:lnTo>
                        <a:lnTo>
                          <a:pt x="1597" y="1857"/>
                        </a:lnTo>
                        <a:lnTo>
                          <a:pt x="1537" y="1959"/>
                        </a:lnTo>
                        <a:lnTo>
                          <a:pt x="1405" y="1944"/>
                        </a:lnTo>
                        <a:lnTo>
                          <a:pt x="1369" y="1905"/>
                        </a:lnTo>
                        <a:lnTo>
                          <a:pt x="1357" y="1803"/>
                        </a:lnTo>
                        <a:lnTo>
                          <a:pt x="1399" y="1647"/>
                        </a:lnTo>
                        <a:lnTo>
                          <a:pt x="1309" y="1569"/>
                        </a:lnTo>
                        <a:lnTo>
                          <a:pt x="1321" y="1647"/>
                        </a:lnTo>
                        <a:lnTo>
                          <a:pt x="1279" y="1737"/>
                        </a:lnTo>
                        <a:lnTo>
                          <a:pt x="1177" y="1659"/>
                        </a:lnTo>
                        <a:lnTo>
                          <a:pt x="1063" y="1626"/>
                        </a:lnTo>
                        <a:lnTo>
                          <a:pt x="949" y="1677"/>
                        </a:lnTo>
                        <a:lnTo>
                          <a:pt x="901" y="1770"/>
                        </a:lnTo>
                        <a:lnTo>
                          <a:pt x="769" y="1797"/>
                        </a:lnTo>
                        <a:lnTo>
                          <a:pt x="631" y="1719"/>
                        </a:lnTo>
                        <a:lnTo>
                          <a:pt x="469" y="1677"/>
                        </a:lnTo>
                        <a:lnTo>
                          <a:pt x="391" y="1737"/>
                        </a:lnTo>
                        <a:lnTo>
                          <a:pt x="241" y="1751"/>
                        </a:lnTo>
                        <a:lnTo>
                          <a:pt x="234" y="1496"/>
                        </a:lnTo>
                        <a:lnTo>
                          <a:pt x="211" y="1214"/>
                        </a:lnTo>
                        <a:lnTo>
                          <a:pt x="297" y="1130"/>
                        </a:lnTo>
                        <a:lnTo>
                          <a:pt x="258" y="932"/>
                        </a:lnTo>
                        <a:lnTo>
                          <a:pt x="156" y="770"/>
                        </a:lnTo>
                        <a:lnTo>
                          <a:pt x="73" y="681"/>
                        </a:lnTo>
                        <a:lnTo>
                          <a:pt x="0" y="491"/>
                        </a:lnTo>
                        <a:lnTo>
                          <a:pt x="18" y="389"/>
                        </a:lnTo>
                        <a:lnTo>
                          <a:pt x="1" y="263"/>
                        </a:lnTo>
                        <a:lnTo>
                          <a:pt x="16" y="123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4" name="Freeform 24">
                    <a:extLst>
                      <a:ext uri="{FF2B5EF4-FFF2-40B4-BE49-F238E27FC236}">
                        <a16:creationId xmlns:a16="http://schemas.microsoft.com/office/drawing/2014/main" id="{0964B55D-1DF9-92DC-129A-B97BB752B2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78151" y="3250649"/>
                    <a:ext cx="361994" cy="598663"/>
                  </a:xfrm>
                  <a:custGeom>
                    <a:avLst/>
                    <a:gdLst>
                      <a:gd name="T0" fmla="*/ 40 w 1641"/>
                      <a:gd name="T1" fmla="*/ 30 h 2721"/>
                      <a:gd name="T2" fmla="*/ 56 w 1641"/>
                      <a:gd name="T3" fmla="*/ 52 h 2721"/>
                      <a:gd name="T4" fmla="*/ 76 w 1641"/>
                      <a:gd name="T5" fmla="*/ 73 h 2721"/>
                      <a:gd name="T6" fmla="*/ 83 w 1641"/>
                      <a:gd name="T7" fmla="*/ 100 h 2721"/>
                      <a:gd name="T8" fmla="*/ 63 w 1641"/>
                      <a:gd name="T9" fmla="*/ 123 h 2721"/>
                      <a:gd name="T10" fmla="*/ 38 w 1641"/>
                      <a:gd name="T11" fmla="*/ 135 h 2721"/>
                      <a:gd name="T12" fmla="*/ 12 w 1641"/>
                      <a:gd name="T13" fmla="*/ 135 h 2721"/>
                      <a:gd name="T14" fmla="*/ 28 w 1641"/>
                      <a:gd name="T15" fmla="*/ 164 h 2721"/>
                      <a:gd name="T16" fmla="*/ 20 w 1641"/>
                      <a:gd name="T17" fmla="*/ 193 h 2721"/>
                      <a:gd name="T18" fmla="*/ 6 w 1641"/>
                      <a:gd name="T19" fmla="*/ 220 h 2721"/>
                      <a:gd name="T20" fmla="*/ 0 w 1641"/>
                      <a:gd name="T21" fmla="*/ 240 h 2721"/>
                      <a:gd name="T22" fmla="*/ 6 w 1641"/>
                      <a:gd name="T23" fmla="*/ 270 h 2721"/>
                      <a:gd name="T24" fmla="*/ 23 w 1641"/>
                      <a:gd name="T25" fmla="*/ 293 h 2721"/>
                      <a:gd name="T26" fmla="*/ 41 w 1641"/>
                      <a:gd name="T27" fmla="*/ 305 h 2721"/>
                      <a:gd name="T28" fmla="*/ 63 w 1641"/>
                      <a:gd name="T29" fmla="*/ 333 h 2721"/>
                      <a:gd name="T30" fmla="*/ 82 w 1641"/>
                      <a:gd name="T31" fmla="*/ 348 h 2721"/>
                      <a:gd name="T32" fmla="*/ 100 w 1641"/>
                      <a:gd name="T33" fmla="*/ 353 h 2721"/>
                      <a:gd name="T34" fmla="*/ 115 w 1641"/>
                      <a:gd name="T35" fmla="*/ 362 h 2721"/>
                      <a:gd name="T36" fmla="*/ 111 w 1641"/>
                      <a:gd name="T37" fmla="*/ 387 h 2721"/>
                      <a:gd name="T38" fmla="*/ 103 w 1641"/>
                      <a:gd name="T39" fmla="*/ 407 h 2721"/>
                      <a:gd name="T40" fmla="*/ 121 w 1641"/>
                      <a:gd name="T41" fmla="*/ 430 h 2721"/>
                      <a:gd name="T42" fmla="*/ 143 w 1641"/>
                      <a:gd name="T43" fmla="*/ 441 h 2721"/>
                      <a:gd name="T44" fmla="*/ 172 w 1641"/>
                      <a:gd name="T45" fmla="*/ 464 h 2721"/>
                      <a:gd name="T46" fmla="*/ 177 w 1641"/>
                      <a:gd name="T47" fmla="*/ 492 h 2721"/>
                      <a:gd name="T48" fmla="*/ 194 w 1641"/>
                      <a:gd name="T49" fmla="*/ 515 h 2721"/>
                      <a:gd name="T50" fmla="*/ 194 w 1641"/>
                      <a:gd name="T51" fmla="*/ 515 h 2721"/>
                      <a:gd name="T52" fmla="*/ 220 w 1641"/>
                      <a:gd name="T53" fmla="*/ 504 h 2721"/>
                      <a:gd name="T54" fmla="*/ 235 w 1641"/>
                      <a:gd name="T55" fmla="*/ 498 h 2721"/>
                      <a:gd name="T56" fmla="*/ 254 w 1641"/>
                      <a:gd name="T57" fmla="*/ 487 h 2721"/>
                      <a:gd name="T58" fmla="*/ 271 w 1641"/>
                      <a:gd name="T59" fmla="*/ 476 h 2721"/>
                      <a:gd name="T60" fmla="*/ 285 w 1641"/>
                      <a:gd name="T61" fmla="*/ 460 h 2721"/>
                      <a:gd name="T62" fmla="*/ 284 w 1641"/>
                      <a:gd name="T63" fmla="*/ 441 h 2721"/>
                      <a:gd name="T64" fmla="*/ 285 w 1641"/>
                      <a:gd name="T65" fmla="*/ 403 h 2721"/>
                      <a:gd name="T66" fmla="*/ 305 w 1641"/>
                      <a:gd name="T67" fmla="*/ 351 h 2721"/>
                      <a:gd name="T68" fmla="*/ 300 w 1641"/>
                      <a:gd name="T69" fmla="*/ 316 h 2721"/>
                      <a:gd name="T70" fmla="*/ 294 w 1641"/>
                      <a:gd name="T71" fmla="*/ 278 h 2721"/>
                      <a:gd name="T72" fmla="*/ 311 w 1641"/>
                      <a:gd name="T73" fmla="*/ 249 h 2721"/>
                      <a:gd name="T74" fmla="*/ 300 w 1641"/>
                      <a:gd name="T75" fmla="*/ 209 h 2721"/>
                      <a:gd name="T76" fmla="*/ 298 w 1641"/>
                      <a:gd name="T77" fmla="*/ 176 h 2721"/>
                      <a:gd name="T78" fmla="*/ 285 w 1641"/>
                      <a:gd name="T79" fmla="*/ 141 h 2721"/>
                      <a:gd name="T80" fmla="*/ 273 w 1641"/>
                      <a:gd name="T81" fmla="*/ 103 h 2721"/>
                      <a:gd name="T82" fmla="*/ 271 w 1641"/>
                      <a:gd name="T83" fmla="*/ 67 h 2721"/>
                      <a:gd name="T84" fmla="*/ 248 w 1641"/>
                      <a:gd name="T85" fmla="*/ 44 h 2721"/>
                      <a:gd name="T86" fmla="*/ 236 w 1641"/>
                      <a:gd name="T87" fmla="*/ 0 h 2721"/>
                      <a:gd name="T88" fmla="*/ 40 w 1641"/>
                      <a:gd name="T89" fmla="*/ 30 h 2721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1641" h="2721">
                        <a:moveTo>
                          <a:pt x="213" y="160"/>
                        </a:moveTo>
                        <a:lnTo>
                          <a:pt x="298" y="274"/>
                        </a:lnTo>
                        <a:lnTo>
                          <a:pt x="399" y="384"/>
                        </a:lnTo>
                        <a:lnTo>
                          <a:pt x="438" y="529"/>
                        </a:lnTo>
                        <a:lnTo>
                          <a:pt x="333" y="652"/>
                        </a:lnTo>
                        <a:lnTo>
                          <a:pt x="201" y="712"/>
                        </a:lnTo>
                        <a:lnTo>
                          <a:pt x="61" y="711"/>
                        </a:lnTo>
                        <a:lnTo>
                          <a:pt x="150" y="864"/>
                        </a:lnTo>
                        <a:lnTo>
                          <a:pt x="105" y="1020"/>
                        </a:lnTo>
                        <a:lnTo>
                          <a:pt x="31" y="1162"/>
                        </a:lnTo>
                        <a:lnTo>
                          <a:pt x="0" y="1270"/>
                        </a:lnTo>
                        <a:lnTo>
                          <a:pt x="34" y="1428"/>
                        </a:lnTo>
                        <a:lnTo>
                          <a:pt x="120" y="1550"/>
                        </a:lnTo>
                        <a:lnTo>
                          <a:pt x="216" y="1611"/>
                        </a:lnTo>
                        <a:lnTo>
                          <a:pt x="333" y="1757"/>
                        </a:lnTo>
                        <a:lnTo>
                          <a:pt x="433" y="1839"/>
                        </a:lnTo>
                        <a:lnTo>
                          <a:pt x="529" y="1863"/>
                        </a:lnTo>
                        <a:lnTo>
                          <a:pt x="605" y="1910"/>
                        </a:lnTo>
                        <a:lnTo>
                          <a:pt x="587" y="2045"/>
                        </a:lnTo>
                        <a:lnTo>
                          <a:pt x="543" y="2153"/>
                        </a:lnTo>
                        <a:lnTo>
                          <a:pt x="636" y="2270"/>
                        </a:lnTo>
                        <a:lnTo>
                          <a:pt x="756" y="2331"/>
                        </a:lnTo>
                        <a:lnTo>
                          <a:pt x="906" y="2451"/>
                        </a:lnTo>
                        <a:lnTo>
                          <a:pt x="933" y="2597"/>
                        </a:lnTo>
                        <a:lnTo>
                          <a:pt x="1023" y="2720"/>
                        </a:lnTo>
                        <a:lnTo>
                          <a:pt x="1022" y="2721"/>
                        </a:lnTo>
                        <a:lnTo>
                          <a:pt x="1161" y="2664"/>
                        </a:lnTo>
                        <a:lnTo>
                          <a:pt x="1238" y="2631"/>
                        </a:lnTo>
                        <a:lnTo>
                          <a:pt x="1341" y="2574"/>
                        </a:lnTo>
                        <a:lnTo>
                          <a:pt x="1431" y="2514"/>
                        </a:lnTo>
                        <a:lnTo>
                          <a:pt x="1502" y="2431"/>
                        </a:lnTo>
                        <a:lnTo>
                          <a:pt x="1496" y="2330"/>
                        </a:lnTo>
                        <a:lnTo>
                          <a:pt x="1502" y="2127"/>
                        </a:lnTo>
                        <a:lnTo>
                          <a:pt x="1611" y="1854"/>
                        </a:lnTo>
                        <a:lnTo>
                          <a:pt x="1582" y="1671"/>
                        </a:lnTo>
                        <a:lnTo>
                          <a:pt x="1550" y="1471"/>
                        </a:lnTo>
                        <a:lnTo>
                          <a:pt x="1641" y="1314"/>
                        </a:lnTo>
                        <a:lnTo>
                          <a:pt x="1582" y="1104"/>
                        </a:lnTo>
                        <a:lnTo>
                          <a:pt x="1574" y="928"/>
                        </a:lnTo>
                        <a:lnTo>
                          <a:pt x="1502" y="744"/>
                        </a:lnTo>
                        <a:lnTo>
                          <a:pt x="1438" y="544"/>
                        </a:lnTo>
                        <a:lnTo>
                          <a:pt x="1431" y="354"/>
                        </a:lnTo>
                        <a:lnTo>
                          <a:pt x="1311" y="234"/>
                        </a:lnTo>
                        <a:lnTo>
                          <a:pt x="1246" y="0"/>
                        </a:lnTo>
                        <a:lnTo>
                          <a:pt x="213" y="160"/>
                        </a:lnTo>
                        <a:close/>
                      </a:path>
                    </a:pathLst>
                  </a:custGeom>
                  <a:solidFill>
                    <a:srgbClr val="FF7C80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5" name="Freeform 25">
                    <a:extLst>
                      <a:ext uri="{FF2B5EF4-FFF2-40B4-BE49-F238E27FC236}">
                        <a16:creationId xmlns:a16="http://schemas.microsoft.com/office/drawing/2014/main" id="{0C2E0A5C-91B8-6E86-62C0-0EE31E83C6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93587" y="3270410"/>
                    <a:ext cx="277025" cy="494042"/>
                  </a:xfrm>
                  <a:custGeom>
                    <a:avLst/>
                    <a:gdLst>
                      <a:gd name="T0" fmla="*/ 0 w 1255"/>
                      <a:gd name="T1" fmla="*/ 49 h 2237"/>
                      <a:gd name="T2" fmla="*/ 2 w 1255"/>
                      <a:gd name="T3" fmla="*/ 86 h 2237"/>
                      <a:gd name="T4" fmla="*/ 13 w 1255"/>
                      <a:gd name="T5" fmla="*/ 123 h 2237"/>
                      <a:gd name="T6" fmla="*/ 27 w 1255"/>
                      <a:gd name="T7" fmla="*/ 158 h 2237"/>
                      <a:gd name="T8" fmla="*/ 29 w 1255"/>
                      <a:gd name="T9" fmla="*/ 192 h 2237"/>
                      <a:gd name="T10" fmla="*/ 40 w 1255"/>
                      <a:gd name="T11" fmla="*/ 231 h 2237"/>
                      <a:gd name="T12" fmla="*/ 23 w 1255"/>
                      <a:gd name="T13" fmla="*/ 262 h 2237"/>
                      <a:gd name="T14" fmla="*/ 34 w 1255"/>
                      <a:gd name="T15" fmla="*/ 335 h 2237"/>
                      <a:gd name="T16" fmla="*/ 14 w 1255"/>
                      <a:gd name="T17" fmla="*/ 386 h 2237"/>
                      <a:gd name="T18" fmla="*/ 12 w 1255"/>
                      <a:gd name="T19" fmla="*/ 425 h 2237"/>
                      <a:gd name="T20" fmla="*/ 33 w 1255"/>
                      <a:gd name="T21" fmla="*/ 414 h 2237"/>
                      <a:gd name="T22" fmla="*/ 49 w 1255"/>
                      <a:gd name="T23" fmla="*/ 399 h 2237"/>
                      <a:gd name="T24" fmla="*/ 68 w 1255"/>
                      <a:gd name="T25" fmla="*/ 412 h 2237"/>
                      <a:gd name="T26" fmla="*/ 88 w 1255"/>
                      <a:gd name="T27" fmla="*/ 393 h 2237"/>
                      <a:gd name="T28" fmla="*/ 111 w 1255"/>
                      <a:gd name="T29" fmla="*/ 382 h 2237"/>
                      <a:gd name="T30" fmla="*/ 120 w 1255"/>
                      <a:gd name="T31" fmla="*/ 363 h 2237"/>
                      <a:gd name="T32" fmla="*/ 145 w 1255"/>
                      <a:gd name="T33" fmla="*/ 371 h 2237"/>
                      <a:gd name="T34" fmla="*/ 162 w 1255"/>
                      <a:gd name="T35" fmla="*/ 348 h 2237"/>
                      <a:gd name="T36" fmla="*/ 180 w 1255"/>
                      <a:gd name="T37" fmla="*/ 321 h 2237"/>
                      <a:gd name="T38" fmla="*/ 180 w 1255"/>
                      <a:gd name="T39" fmla="*/ 300 h 2237"/>
                      <a:gd name="T40" fmla="*/ 203 w 1255"/>
                      <a:gd name="T41" fmla="*/ 286 h 2237"/>
                      <a:gd name="T42" fmla="*/ 238 w 1255"/>
                      <a:gd name="T43" fmla="*/ 280 h 2237"/>
                      <a:gd name="T44" fmla="*/ 230 w 1255"/>
                      <a:gd name="T45" fmla="*/ 260 h 2237"/>
                      <a:gd name="T46" fmla="*/ 236 w 1255"/>
                      <a:gd name="T47" fmla="*/ 234 h 2237"/>
                      <a:gd name="T48" fmla="*/ 230 w 1255"/>
                      <a:gd name="T49" fmla="*/ 195 h 2237"/>
                      <a:gd name="T50" fmla="*/ 217 w 1255"/>
                      <a:gd name="T51" fmla="*/ 160 h 2237"/>
                      <a:gd name="T52" fmla="*/ 214 w 1255"/>
                      <a:gd name="T53" fmla="*/ 108 h 2237"/>
                      <a:gd name="T54" fmla="*/ 205 w 1255"/>
                      <a:gd name="T55" fmla="*/ 90 h 2237"/>
                      <a:gd name="T56" fmla="*/ 197 w 1255"/>
                      <a:gd name="T57" fmla="*/ 69 h 2237"/>
                      <a:gd name="T58" fmla="*/ 191 w 1255"/>
                      <a:gd name="T59" fmla="*/ 52 h 2237"/>
                      <a:gd name="T60" fmla="*/ 197 w 1255"/>
                      <a:gd name="T61" fmla="*/ 37 h 2237"/>
                      <a:gd name="T62" fmla="*/ 185 w 1255"/>
                      <a:gd name="T63" fmla="*/ 11 h 2237"/>
                      <a:gd name="T64" fmla="*/ 168 w 1255"/>
                      <a:gd name="T65" fmla="*/ 0 h 2237"/>
                      <a:gd name="T66" fmla="*/ 126 w 1255"/>
                      <a:gd name="T67" fmla="*/ 8 h 2237"/>
                      <a:gd name="T68" fmla="*/ 80 w 1255"/>
                      <a:gd name="T69" fmla="*/ 17 h 2237"/>
                      <a:gd name="T70" fmla="*/ 49 w 1255"/>
                      <a:gd name="T71" fmla="*/ 22 h 2237"/>
                      <a:gd name="T72" fmla="*/ 24 w 1255"/>
                      <a:gd name="T73" fmla="*/ 35 h 2237"/>
                      <a:gd name="T74" fmla="*/ 0 w 1255"/>
                      <a:gd name="T75" fmla="*/ 49 h 2237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255" h="2237">
                        <a:moveTo>
                          <a:pt x="0" y="260"/>
                        </a:moveTo>
                        <a:lnTo>
                          <a:pt x="9" y="452"/>
                        </a:lnTo>
                        <a:lnTo>
                          <a:pt x="70" y="645"/>
                        </a:lnTo>
                        <a:lnTo>
                          <a:pt x="144" y="833"/>
                        </a:lnTo>
                        <a:lnTo>
                          <a:pt x="151" y="1011"/>
                        </a:lnTo>
                        <a:lnTo>
                          <a:pt x="211" y="1217"/>
                        </a:lnTo>
                        <a:lnTo>
                          <a:pt x="120" y="1379"/>
                        </a:lnTo>
                        <a:lnTo>
                          <a:pt x="181" y="1763"/>
                        </a:lnTo>
                        <a:lnTo>
                          <a:pt x="73" y="2033"/>
                        </a:lnTo>
                        <a:lnTo>
                          <a:pt x="64" y="2237"/>
                        </a:lnTo>
                        <a:lnTo>
                          <a:pt x="176" y="2178"/>
                        </a:lnTo>
                        <a:lnTo>
                          <a:pt x="256" y="2101"/>
                        </a:lnTo>
                        <a:lnTo>
                          <a:pt x="360" y="2170"/>
                        </a:lnTo>
                        <a:lnTo>
                          <a:pt x="466" y="2071"/>
                        </a:lnTo>
                        <a:lnTo>
                          <a:pt x="586" y="2011"/>
                        </a:lnTo>
                        <a:lnTo>
                          <a:pt x="631" y="1913"/>
                        </a:lnTo>
                        <a:lnTo>
                          <a:pt x="766" y="1951"/>
                        </a:lnTo>
                        <a:lnTo>
                          <a:pt x="855" y="1833"/>
                        </a:lnTo>
                        <a:lnTo>
                          <a:pt x="951" y="1689"/>
                        </a:lnTo>
                        <a:lnTo>
                          <a:pt x="951" y="1577"/>
                        </a:lnTo>
                        <a:lnTo>
                          <a:pt x="1071" y="1505"/>
                        </a:lnTo>
                        <a:lnTo>
                          <a:pt x="1255" y="1473"/>
                        </a:lnTo>
                        <a:lnTo>
                          <a:pt x="1215" y="1369"/>
                        </a:lnTo>
                        <a:lnTo>
                          <a:pt x="1246" y="1231"/>
                        </a:lnTo>
                        <a:lnTo>
                          <a:pt x="1215" y="1025"/>
                        </a:lnTo>
                        <a:lnTo>
                          <a:pt x="1143" y="841"/>
                        </a:lnTo>
                        <a:lnTo>
                          <a:pt x="1126" y="570"/>
                        </a:lnTo>
                        <a:lnTo>
                          <a:pt x="1079" y="473"/>
                        </a:lnTo>
                        <a:lnTo>
                          <a:pt x="1039" y="361"/>
                        </a:lnTo>
                        <a:lnTo>
                          <a:pt x="1007" y="273"/>
                        </a:lnTo>
                        <a:lnTo>
                          <a:pt x="1039" y="193"/>
                        </a:lnTo>
                        <a:lnTo>
                          <a:pt x="976" y="60"/>
                        </a:lnTo>
                        <a:lnTo>
                          <a:pt x="886" y="0"/>
                        </a:lnTo>
                        <a:lnTo>
                          <a:pt x="663" y="41"/>
                        </a:lnTo>
                        <a:lnTo>
                          <a:pt x="423" y="89"/>
                        </a:lnTo>
                        <a:lnTo>
                          <a:pt x="256" y="114"/>
                        </a:lnTo>
                        <a:lnTo>
                          <a:pt x="127" y="185"/>
                        </a:lnTo>
                        <a:lnTo>
                          <a:pt x="0" y="260"/>
                        </a:lnTo>
                        <a:close/>
                      </a:path>
                    </a:pathLst>
                  </a:custGeom>
                  <a:solidFill>
                    <a:srgbClr val="6579BF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6" name="Freeform 26">
                    <a:extLst>
                      <a:ext uri="{FF2B5EF4-FFF2-40B4-BE49-F238E27FC236}">
                        <a16:creationId xmlns:a16="http://schemas.microsoft.com/office/drawing/2014/main" id="{83F1741F-E078-281C-F5D0-6BC16744D9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07757" y="3156490"/>
                    <a:ext cx="377126" cy="426620"/>
                  </a:xfrm>
                  <a:custGeom>
                    <a:avLst/>
                    <a:gdLst>
                      <a:gd name="T0" fmla="*/ 0 w 1707"/>
                      <a:gd name="T1" fmla="*/ 109 h 1934"/>
                      <a:gd name="T2" fmla="*/ 23 w 1707"/>
                      <a:gd name="T3" fmla="*/ 94 h 1934"/>
                      <a:gd name="T4" fmla="*/ 60 w 1707"/>
                      <a:gd name="T5" fmla="*/ 93 h 1934"/>
                      <a:gd name="T6" fmla="*/ 60 w 1707"/>
                      <a:gd name="T7" fmla="*/ 85 h 1934"/>
                      <a:gd name="T8" fmla="*/ 96 w 1707"/>
                      <a:gd name="T9" fmla="*/ 82 h 1934"/>
                      <a:gd name="T10" fmla="*/ 122 w 1707"/>
                      <a:gd name="T11" fmla="*/ 90 h 1934"/>
                      <a:gd name="T12" fmla="*/ 153 w 1707"/>
                      <a:gd name="T13" fmla="*/ 99 h 1934"/>
                      <a:gd name="T14" fmla="*/ 218 w 1707"/>
                      <a:gd name="T15" fmla="*/ 59 h 1934"/>
                      <a:gd name="T16" fmla="*/ 295 w 1707"/>
                      <a:gd name="T17" fmla="*/ 0 h 1934"/>
                      <a:gd name="T18" fmla="*/ 318 w 1707"/>
                      <a:gd name="T19" fmla="*/ 82 h 1934"/>
                      <a:gd name="T20" fmla="*/ 321 w 1707"/>
                      <a:gd name="T21" fmla="*/ 140 h 1934"/>
                      <a:gd name="T22" fmla="*/ 324 w 1707"/>
                      <a:gd name="T23" fmla="*/ 190 h 1934"/>
                      <a:gd name="T24" fmla="*/ 312 w 1707"/>
                      <a:gd name="T25" fmla="*/ 225 h 1934"/>
                      <a:gd name="T26" fmla="*/ 292 w 1707"/>
                      <a:gd name="T27" fmla="*/ 250 h 1934"/>
                      <a:gd name="T28" fmla="*/ 272 w 1707"/>
                      <a:gd name="T29" fmla="*/ 265 h 1934"/>
                      <a:gd name="T30" fmla="*/ 275 w 1707"/>
                      <a:gd name="T31" fmla="*/ 284 h 1934"/>
                      <a:gd name="T32" fmla="*/ 268 w 1707"/>
                      <a:gd name="T33" fmla="*/ 302 h 1934"/>
                      <a:gd name="T34" fmla="*/ 250 w 1707"/>
                      <a:gd name="T35" fmla="*/ 299 h 1934"/>
                      <a:gd name="T36" fmla="*/ 250 w 1707"/>
                      <a:gd name="T37" fmla="*/ 325 h 1934"/>
                      <a:gd name="T38" fmla="*/ 244 w 1707"/>
                      <a:gd name="T39" fmla="*/ 344 h 1934"/>
                      <a:gd name="T40" fmla="*/ 221 w 1707"/>
                      <a:gd name="T41" fmla="*/ 367 h 1934"/>
                      <a:gd name="T42" fmla="*/ 206 w 1707"/>
                      <a:gd name="T43" fmla="*/ 349 h 1934"/>
                      <a:gd name="T44" fmla="*/ 184 w 1707"/>
                      <a:gd name="T45" fmla="*/ 332 h 1934"/>
                      <a:gd name="T46" fmla="*/ 168 w 1707"/>
                      <a:gd name="T47" fmla="*/ 349 h 1934"/>
                      <a:gd name="T48" fmla="*/ 147 w 1707"/>
                      <a:gd name="T49" fmla="*/ 356 h 1934"/>
                      <a:gd name="T50" fmla="*/ 113 w 1707"/>
                      <a:gd name="T51" fmla="*/ 356 h 1934"/>
                      <a:gd name="T52" fmla="*/ 83 w 1707"/>
                      <a:gd name="T53" fmla="*/ 352 h 1934"/>
                      <a:gd name="T54" fmla="*/ 52 w 1707"/>
                      <a:gd name="T55" fmla="*/ 332 h 1934"/>
                      <a:gd name="T56" fmla="*/ 46 w 1707"/>
                      <a:gd name="T57" fmla="*/ 293 h 1934"/>
                      <a:gd name="T58" fmla="*/ 32 w 1707"/>
                      <a:gd name="T59" fmla="*/ 258 h 1934"/>
                      <a:gd name="T60" fmla="*/ 29 w 1707"/>
                      <a:gd name="T61" fmla="*/ 206 h 1934"/>
                      <a:gd name="T62" fmla="*/ 20 w 1707"/>
                      <a:gd name="T63" fmla="*/ 189 h 1934"/>
                      <a:gd name="T64" fmla="*/ 7 w 1707"/>
                      <a:gd name="T65" fmla="*/ 150 h 1934"/>
                      <a:gd name="T66" fmla="*/ 13 w 1707"/>
                      <a:gd name="T67" fmla="*/ 135 h 1934"/>
                      <a:gd name="T68" fmla="*/ 0 w 1707"/>
                      <a:gd name="T69" fmla="*/ 109 h 1934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0" t="0" r="r" b="b"/>
                    <a:pathLst>
                      <a:path w="1707" h="1934">
                        <a:moveTo>
                          <a:pt x="0" y="575"/>
                        </a:moveTo>
                        <a:lnTo>
                          <a:pt x="123" y="496"/>
                        </a:lnTo>
                        <a:lnTo>
                          <a:pt x="315" y="488"/>
                        </a:lnTo>
                        <a:lnTo>
                          <a:pt x="315" y="448"/>
                        </a:lnTo>
                        <a:lnTo>
                          <a:pt x="507" y="432"/>
                        </a:lnTo>
                        <a:lnTo>
                          <a:pt x="643" y="472"/>
                        </a:lnTo>
                        <a:lnTo>
                          <a:pt x="805" y="523"/>
                        </a:lnTo>
                        <a:lnTo>
                          <a:pt x="1147" y="312"/>
                        </a:lnTo>
                        <a:lnTo>
                          <a:pt x="1555" y="0"/>
                        </a:lnTo>
                        <a:lnTo>
                          <a:pt x="1675" y="433"/>
                        </a:lnTo>
                        <a:lnTo>
                          <a:pt x="1691" y="736"/>
                        </a:lnTo>
                        <a:lnTo>
                          <a:pt x="1707" y="1000"/>
                        </a:lnTo>
                        <a:lnTo>
                          <a:pt x="1645" y="1184"/>
                        </a:lnTo>
                        <a:lnTo>
                          <a:pt x="1539" y="1320"/>
                        </a:lnTo>
                        <a:lnTo>
                          <a:pt x="1435" y="1394"/>
                        </a:lnTo>
                        <a:lnTo>
                          <a:pt x="1451" y="1496"/>
                        </a:lnTo>
                        <a:lnTo>
                          <a:pt x="1411" y="1592"/>
                        </a:lnTo>
                        <a:lnTo>
                          <a:pt x="1315" y="1574"/>
                        </a:lnTo>
                        <a:lnTo>
                          <a:pt x="1315" y="1712"/>
                        </a:lnTo>
                        <a:lnTo>
                          <a:pt x="1285" y="1814"/>
                        </a:lnTo>
                        <a:lnTo>
                          <a:pt x="1165" y="1934"/>
                        </a:lnTo>
                        <a:lnTo>
                          <a:pt x="1083" y="1840"/>
                        </a:lnTo>
                        <a:lnTo>
                          <a:pt x="971" y="1752"/>
                        </a:lnTo>
                        <a:lnTo>
                          <a:pt x="883" y="1840"/>
                        </a:lnTo>
                        <a:lnTo>
                          <a:pt x="775" y="1874"/>
                        </a:lnTo>
                        <a:lnTo>
                          <a:pt x="595" y="1874"/>
                        </a:lnTo>
                        <a:lnTo>
                          <a:pt x="435" y="1856"/>
                        </a:lnTo>
                        <a:lnTo>
                          <a:pt x="275" y="1750"/>
                        </a:lnTo>
                        <a:lnTo>
                          <a:pt x="242" y="1544"/>
                        </a:lnTo>
                        <a:lnTo>
                          <a:pt x="170" y="1361"/>
                        </a:lnTo>
                        <a:lnTo>
                          <a:pt x="153" y="1085"/>
                        </a:lnTo>
                        <a:lnTo>
                          <a:pt x="107" y="998"/>
                        </a:lnTo>
                        <a:lnTo>
                          <a:pt x="35" y="791"/>
                        </a:lnTo>
                        <a:lnTo>
                          <a:pt x="66" y="710"/>
                        </a:lnTo>
                        <a:lnTo>
                          <a:pt x="0" y="575"/>
                        </a:lnTo>
                        <a:close/>
                      </a:path>
                    </a:pathLst>
                  </a:custGeom>
                  <a:solidFill>
                    <a:srgbClr val="6579BF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7" name="Freeform 27">
                    <a:extLst>
                      <a:ext uri="{FF2B5EF4-FFF2-40B4-BE49-F238E27FC236}">
                        <a16:creationId xmlns:a16="http://schemas.microsoft.com/office/drawing/2014/main" id="{EA593463-8A2A-C4BD-214F-3E273AE921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3961" y="3542424"/>
                    <a:ext cx="605264" cy="361522"/>
                  </a:xfrm>
                  <a:custGeom>
                    <a:avLst/>
                    <a:gdLst>
                      <a:gd name="T0" fmla="*/ 0 w 2741"/>
                      <a:gd name="T1" fmla="*/ 264 h 1641"/>
                      <a:gd name="T2" fmla="*/ 19 w 2741"/>
                      <a:gd name="T3" fmla="*/ 275 h 1641"/>
                      <a:gd name="T4" fmla="*/ 22 w 2741"/>
                      <a:gd name="T5" fmla="*/ 308 h 1641"/>
                      <a:gd name="T6" fmla="*/ 45 w 2741"/>
                      <a:gd name="T7" fmla="*/ 311 h 1641"/>
                      <a:gd name="T8" fmla="*/ 66 w 2741"/>
                      <a:gd name="T9" fmla="*/ 305 h 1641"/>
                      <a:gd name="T10" fmla="*/ 93 w 2741"/>
                      <a:gd name="T11" fmla="*/ 304 h 1641"/>
                      <a:gd name="T12" fmla="*/ 124 w 2741"/>
                      <a:gd name="T13" fmla="*/ 292 h 1641"/>
                      <a:gd name="T14" fmla="*/ 155 w 2741"/>
                      <a:gd name="T15" fmla="*/ 279 h 1641"/>
                      <a:gd name="T16" fmla="*/ 189 w 2741"/>
                      <a:gd name="T17" fmla="*/ 280 h 1641"/>
                      <a:gd name="T18" fmla="*/ 240 w 2741"/>
                      <a:gd name="T19" fmla="*/ 264 h 1641"/>
                      <a:gd name="T20" fmla="*/ 313 w 2741"/>
                      <a:gd name="T21" fmla="*/ 250 h 1641"/>
                      <a:gd name="T22" fmla="*/ 357 w 2741"/>
                      <a:gd name="T23" fmla="*/ 244 h 1641"/>
                      <a:gd name="T24" fmla="*/ 412 w 2741"/>
                      <a:gd name="T25" fmla="*/ 235 h 1641"/>
                      <a:gd name="T26" fmla="*/ 456 w 2741"/>
                      <a:gd name="T27" fmla="*/ 222 h 1641"/>
                      <a:gd name="T28" fmla="*/ 513 w 2741"/>
                      <a:gd name="T29" fmla="*/ 209 h 1641"/>
                      <a:gd name="T30" fmla="*/ 518 w 2741"/>
                      <a:gd name="T31" fmla="*/ 193 h 1641"/>
                      <a:gd name="T32" fmla="*/ 507 w 2741"/>
                      <a:gd name="T33" fmla="*/ 165 h 1641"/>
                      <a:gd name="T34" fmla="*/ 518 w 2741"/>
                      <a:gd name="T35" fmla="*/ 145 h 1641"/>
                      <a:gd name="T36" fmla="*/ 520 w 2741"/>
                      <a:gd name="T37" fmla="*/ 121 h 1641"/>
                      <a:gd name="T38" fmla="*/ 517 w 2741"/>
                      <a:gd name="T39" fmla="*/ 97 h 1641"/>
                      <a:gd name="T40" fmla="*/ 496 w 2741"/>
                      <a:gd name="T41" fmla="*/ 80 h 1641"/>
                      <a:gd name="T42" fmla="*/ 493 w 2741"/>
                      <a:gd name="T43" fmla="*/ 47 h 1641"/>
                      <a:gd name="T44" fmla="*/ 482 w 2741"/>
                      <a:gd name="T45" fmla="*/ 34 h 1641"/>
                      <a:gd name="T46" fmla="*/ 469 w 2741"/>
                      <a:gd name="T47" fmla="*/ 19 h 1641"/>
                      <a:gd name="T48" fmla="*/ 445 w 2741"/>
                      <a:gd name="T49" fmla="*/ 0 h 1641"/>
                      <a:gd name="T50" fmla="*/ 430 w 2741"/>
                      <a:gd name="T51" fmla="*/ 16 h 1641"/>
                      <a:gd name="T52" fmla="*/ 409 w 2741"/>
                      <a:gd name="T53" fmla="*/ 23 h 1641"/>
                      <a:gd name="T54" fmla="*/ 375 w 2741"/>
                      <a:gd name="T55" fmla="*/ 23 h 1641"/>
                      <a:gd name="T56" fmla="*/ 344 w 2741"/>
                      <a:gd name="T57" fmla="*/ 20 h 1641"/>
                      <a:gd name="T58" fmla="*/ 313 w 2741"/>
                      <a:gd name="T59" fmla="*/ 0 h 1641"/>
                      <a:gd name="T60" fmla="*/ 307 w 2741"/>
                      <a:gd name="T61" fmla="*/ 26 h 1641"/>
                      <a:gd name="T62" fmla="*/ 315 w 2741"/>
                      <a:gd name="T63" fmla="*/ 46 h 1641"/>
                      <a:gd name="T64" fmla="*/ 280 w 2741"/>
                      <a:gd name="T65" fmla="*/ 52 h 1641"/>
                      <a:gd name="T66" fmla="*/ 257 w 2741"/>
                      <a:gd name="T67" fmla="*/ 65 h 1641"/>
                      <a:gd name="T68" fmla="*/ 257 w 2741"/>
                      <a:gd name="T69" fmla="*/ 87 h 1641"/>
                      <a:gd name="T70" fmla="*/ 241 w 2741"/>
                      <a:gd name="T71" fmla="*/ 111 h 1641"/>
                      <a:gd name="T72" fmla="*/ 223 w 2741"/>
                      <a:gd name="T73" fmla="*/ 136 h 1641"/>
                      <a:gd name="T74" fmla="*/ 196 w 2741"/>
                      <a:gd name="T75" fmla="*/ 129 h 1641"/>
                      <a:gd name="T76" fmla="*/ 188 w 2741"/>
                      <a:gd name="T77" fmla="*/ 148 h 1641"/>
                      <a:gd name="T78" fmla="*/ 165 w 2741"/>
                      <a:gd name="T79" fmla="*/ 159 h 1641"/>
                      <a:gd name="T80" fmla="*/ 145 w 2741"/>
                      <a:gd name="T81" fmla="*/ 178 h 1641"/>
                      <a:gd name="T82" fmla="*/ 126 w 2741"/>
                      <a:gd name="T83" fmla="*/ 165 h 1641"/>
                      <a:gd name="T84" fmla="*/ 111 w 2741"/>
                      <a:gd name="T85" fmla="*/ 179 h 1641"/>
                      <a:gd name="T86" fmla="*/ 89 w 2741"/>
                      <a:gd name="T87" fmla="*/ 190 h 1641"/>
                      <a:gd name="T88" fmla="*/ 91 w 2741"/>
                      <a:gd name="T89" fmla="*/ 210 h 1641"/>
                      <a:gd name="T90" fmla="*/ 78 w 2741"/>
                      <a:gd name="T91" fmla="*/ 225 h 1641"/>
                      <a:gd name="T92" fmla="*/ 60 w 2741"/>
                      <a:gd name="T93" fmla="*/ 237 h 1641"/>
                      <a:gd name="T94" fmla="*/ 40 w 2741"/>
                      <a:gd name="T95" fmla="*/ 248 h 1641"/>
                      <a:gd name="T96" fmla="*/ 0 w 2741"/>
                      <a:gd name="T97" fmla="*/ 264 h 1641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2741" h="1641">
                        <a:moveTo>
                          <a:pt x="0" y="1394"/>
                        </a:moveTo>
                        <a:lnTo>
                          <a:pt x="100" y="1452"/>
                        </a:lnTo>
                        <a:lnTo>
                          <a:pt x="117" y="1626"/>
                        </a:lnTo>
                        <a:lnTo>
                          <a:pt x="237" y="1641"/>
                        </a:lnTo>
                        <a:lnTo>
                          <a:pt x="350" y="1611"/>
                        </a:lnTo>
                        <a:lnTo>
                          <a:pt x="488" y="1605"/>
                        </a:lnTo>
                        <a:lnTo>
                          <a:pt x="656" y="1539"/>
                        </a:lnTo>
                        <a:lnTo>
                          <a:pt x="818" y="1473"/>
                        </a:lnTo>
                        <a:lnTo>
                          <a:pt x="998" y="1479"/>
                        </a:lnTo>
                        <a:lnTo>
                          <a:pt x="1267" y="1395"/>
                        </a:lnTo>
                        <a:lnTo>
                          <a:pt x="1651" y="1317"/>
                        </a:lnTo>
                        <a:lnTo>
                          <a:pt x="1884" y="1287"/>
                        </a:lnTo>
                        <a:lnTo>
                          <a:pt x="2172" y="1239"/>
                        </a:lnTo>
                        <a:lnTo>
                          <a:pt x="2402" y="1172"/>
                        </a:lnTo>
                        <a:lnTo>
                          <a:pt x="2705" y="1101"/>
                        </a:lnTo>
                        <a:lnTo>
                          <a:pt x="2729" y="1017"/>
                        </a:lnTo>
                        <a:lnTo>
                          <a:pt x="2672" y="872"/>
                        </a:lnTo>
                        <a:lnTo>
                          <a:pt x="2729" y="765"/>
                        </a:lnTo>
                        <a:lnTo>
                          <a:pt x="2741" y="639"/>
                        </a:lnTo>
                        <a:lnTo>
                          <a:pt x="2723" y="513"/>
                        </a:lnTo>
                        <a:lnTo>
                          <a:pt x="2615" y="423"/>
                        </a:lnTo>
                        <a:lnTo>
                          <a:pt x="2597" y="249"/>
                        </a:lnTo>
                        <a:lnTo>
                          <a:pt x="2540" y="182"/>
                        </a:lnTo>
                        <a:lnTo>
                          <a:pt x="2470" y="99"/>
                        </a:lnTo>
                        <a:lnTo>
                          <a:pt x="2347" y="2"/>
                        </a:lnTo>
                        <a:lnTo>
                          <a:pt x="2266" y="87"/>
                        </a:lnTo>
                        <a:lnTo>
                          <a:pt x="2154" y="123"/>
                        </a:lnTo>
                        <a:lnTo>
                          <a:pt x="1976" y="123"/>
                        </a:lnTo>
                        <a:lnTo>
                          <a:pt x="1813" y="107"/>
                        </a:lnTo>
                        <a:lnTo>
                          <a:pt x="1651" y="0"/>
                        </a:lnTo>
                        <a:lnTo>
                          <a:pt x="1620" y="138"/>
                        </a:lnTo>
                        <a:lnTo>
                          <a:pt x="1659" y="242"/>
                        </a:lnTo>
                        <a:lnTo>
                          <a:pt x="1476" y="272"/>
                        </a:lnTo>
                        <a:lnTo>
                          <a:pt x="1357" y="344"/>
                        </a:lnTo>
                        <a:lnTo>
                          <a:pt x="1356" y="458"/>
                        </a:lnTo>
                        <a:lnTo>
                          <a:pt x="1269" y="588"/>
                        </a:lnTo>
                        <a:lnTo>
                          <a:pt x="1173" y="717"/>
                        </a:lnTo>
                        <a:lnTo>
                          <a:pt x="1035" y="681"/>
                        </a:lnTo>
                        <a:lnTo>
                          <a:pt x="992" y="780"/>
                        </a:lnTo>
                        <a:lnTo>
                          <a:pt x="871" y="837"/>
                        </a:lnTo>
                        <a:lnTo>
                          <a:pt x="766" y="938"/>
                        </a:lnTo>
                        <a:lnTo>
                          <a:pt x="662" y="870"/>
                        </a:lnTo>
                        <a:lnTo>
                          <a:pt x="583" y="944"/>
                        </a:lnTo>
                        <a:lnTo>
                          <a:pt x="471" y="1005"/>
                        </a:lnTo>
                        <a:lnTo>
                          <a:pt x="479" y="1106"/>
                        </a:lnTo>
                        <a:lnTo>
                          <a:pt x="409" y="1185"/>
                        </a:lnTo>
                        <a:lnTo>
                          <a:pt x="315" y="1250"/>
                        </a:lnTo>
                        <a:lnTo>
                          <a:pt x="213" y="1307"/>
                        </a:lnTo>
                        <a:lnTo>
                          <a:pt x="0" y="1394"/>
                        </a:lnTo>
                        <a:close/>
                      </a:path>
                    </a:pathLst>
                  </a:custGeom>
                  <a:solidFill>
                    <a:srgbClr val="6579BF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8" name="Freeform 28">
                    <a:extLst>
                      <a:ext uri="{FF2B5EF4-FFF2-40B4-BE49-F238E27FC236}">
                        <a16:creationId xmlns:a16="http://schemas.microsoft.com/office/drawing/2014/main" id="{1288AF38-46EE-BF9A-7CBA-77D4E315CA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59730" y="3760965"/>
                    <a:ext cx="727480" cy="333624"/>
                  </a:xfrm>
                  <a:custGeom>
                    <a:avLst/>
                    <a:gdLst>
                      <a:gd name="T0" fmla="*/ 27 w 3296"/>
                      <a:gd name="T1" fmla="*/ 190 h 1514"/>
                      <a:gd name="T2" fmla="*/ 28 w 3296"/>
                      <a:gd name="T3" fmla="*/ 207 h 1514"/>
                      <a:gd name="T4" fmla="*/ 17 w 3296"/>
                      <a:gd name="T5" fmla="*/ 222 h 1514"/>
                      <a:gd name="T6" fmla="*/ 16 w 3296"/>
                      <a:gd name="T7" fmla="*/ 238 h 1514"/>
                      <a:gd name="T8" fmla="*/ 5 w 3296"/>
                      <a:gd name="T9" fmla="*/ 250 h 1514"/>
                      <a:gd name="T10" fmla="*/ 0 w 3296"/>
                      <a:gd name="T11" fmla="*/ 287 h 1514"/>
                      <a:gd name="T12" fmla="*/ 10 w 3296"/>
                      <a:gd name="T13" fmla="*/ 286 h 1514"/>
                      <a:gd name="T14" fmla="*/ 44 w 3296"/>
                      <a:gd name="T15" fmla="*/ 280 h 1514"/>
                      <a:gd name="T16" fmla="*/ 77 w 3296"/>
                      <a:gd name="T17" fmla="*/ 277 h 1514"/>
                      <a:gd name="T18" fmla="*/ 97 w 3296"/>
                      <a:gd name="T19" fmla="*/ 273 h 1514"/>
                      <a:gd name="T20" fmla="*/ 114 w 3296"/>
                      <a:gd name="T21" fmla="*/ 273 h 1514"/>
                      <a:gd name="T22" fmla="*/ 143 w 3296"/>
                      <a:gd name="T23" fmla="*/ 272 h 1514"/>
                      <a:gd name="T24" fmla="*/ 157 w 3296"/>
                      <a:gd name="T25" fmla="*/ 261 h 1514"/>
                      <a:gd name="T26" fmla="*/ 162 w 3296"/>
                      <a:gd name="T27" fmla="*/ 250 h 1514"/>
                      <a:gd name="T28" fmla="*/ 181 w 3296"/>
                      <a:gd name="T29" fmla="*/ 255 h 1514"/>
                      <a:gd name="T30" fmla="*/ 196 w 3296"/>
                      <a:gd name="T31" fmla="*/ 244 h 1514"/>
                      <a:gd name="T32" fmla="*/ 208 w 3296"/>
                      <a:gd name="T33" fmla="*/ 248 h 1514"/>
                      <a:gd name="T34" fmla="*/ 211 w 3296"/>
                      <a:gd name="T35" fmla="*/ 260 h 1514"/>
                      <a:gd name="T36" fmla="*/ 236 w 3296"/>
                      <a:gd name="T37" fmla="*/ 256 h 1514"/>
                      <a:gd name="T38" fmla="*/ 275 w 3296"/>
                      <a:gd name="T39" fmla="*/ 244 h 1514"/>
                      <a:gd name="T40" fmla="*/ 302 w 3296"/>
                      <a:gd name="T41" fmla="*/ 241 h 1514"/>
                      <a:gd name="T42" fmla="*/ 338 w 3296"/>
                      <a:gd name="T43" fmla="*/ 228 h 1514"/>
                      <a:gd name="T44" fmla="*/ 373 w 3296"/>
                      <a:gd name="T45" fmla="*/ 227 h 1514"/>
                      <a:gd name="T46" fmla="*/ 396 w 3296"/>
                      <a:gd name="T47" fmla="*/ 216 h 1514"/>
                      <a:gd name="T48" fmla="*/ 426 w 3296"/>
                      <a:gd name="T49" fmla="*/ 218 h 1514"/>
                      <a:gd name="T50" fmla="*/ 447 w 3296"/>
                      <a:gd name="T51" fmla="*/ 204 h 1514"/>
                      <a:gd name="T52" fmla="*/ 447 w 3296"/>
                      <a:gd name="T53" fmla="*/ 176 h 1514"/>
                      <a:gd name="T54" fmla="*/ 464 w 3296"/>
                      <a:gd name="T55" fmla="*/ 171 h 1514"/>
                      <a:gd name="T56" fmla="*/ 479 w 3296"/>
                      <a:gd name="T57" fmla="*/ 146 h 1514"/>
                      <a:gd name="T58" fmla="*/ 550 w 3296"/>
                      <a:gd name="T59" fmla="*/ 92 h 1514"/>
                      <a:gd name="T60" fmla="*/ 543 w 3296"/>
                      <a:gd name="T61" fmla="*/ 74 h 1514"/>
                      <a:gd name="T62" fmla="*/ 612 w 3296"/>
                      <a:gd name="T63" fmla="*/ 39 h 1514"/>
                      <a:gd name="T64" fmla="*/ 625 w 3296"/>
                      <a:gd name="T65" fmla="*/ 21 h 1514"/>
                      <a:gd name="T66" fmla="*/ 624 w 3296"/>
                      <a:gd name="T67" fmla="*/ 0 h 1514"/>
                      <a:gd name="T68" fmla="*/ 598 w 3296"/>
                      <a:gd name="T69" fmla="*/ 12 h 1514"/>
                      <a:gd name="T70" fmla="*/ 551 w 3296"/>
                      <a:gd name="T71" fmla="*/ 20 h 1514"/>
                      <a:gd name="T72" fmla="*/ 491 w 3296"/>
                      <a:gd name="T73" fmla="*/ 35 h 1514"/>
                      <a:gd name="T74" fmla="*/ 450 w 3296"/>
                      <a:gd name="T75" fmla="*/ 46 h 1514"/>
                      <a:gd name="T76" fmla="*/ 396 w 3296"/>
                      <a:gd name="T77" fmla="*/ 55 h 1514"/>
                      <a:gd name="T78" fmla="*/ 352 w 3296"/>
                      <a:gd name="T79" fmla="*/ 61 h 1514"/>
                      <a:gd name="T80" fmla="*/ 279 w 3296"/>
                      <a:gd name="T81" fmla="*/ 76 h 1514"/>
                      <a:gd name="T82" fmla="*/ 228 w 3296"/>
                      <a:gd name="T83" fmla="*/ 92 h 1514"/>
                      <a:gd name="T84" fmla="*/ 193 w 3296"/>
                      <a:gd name="T85" fmla="*/ 91 h 1514"/>
                      <a:gd name="T86" fmla="*/ 131 w 3296"/>
                      <a:gd name="T87" fmla="*/ 116 h 1514"/>
                      <a:gd name="T88" fmla="*/ 104 w 3296"/>
                      <a:gd name="T89" fmla="*/ 117 h 1514"/>
                      <a:gd name="T90" fmla="*/ 82 w 3296"/>
                      <a:gd name="T91" fmla="*/ 123 h 1514"/>
                      <a:gd name="T92" fmla="*/ 60 w 3296"/>
                      <a:gd name="T93" fmla="*/ 120 h 1514"/>
                      <a:gd name="T94" fmla="*/ 43 w 3296"/>
                      <a:gd name="T95" fmla="*/ 127 h 1514"/>
                      <a:gd name="T96" fmla="*/ 36 w 3296"/>
                      <a:gd name="T97" fmla="*/ 144 h 1514"/>
                      <a:gd name="T98" fmla="*/ 27 w 3296"/>
                      <a:gd name="T99" fmla="*/ 162 h 1514"/>
                      <a:gd name="T100" fmla="*/ 32 w 3296"/>
                      <a:gd name="T101" fmla="*/ 179 h 1514"/>
                      <a:gd name="T102" fmla="*/ 27 w 3296"/>
                      <a:gd name="T103" fmla="*/ 190 h 1514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0" t="0" r="r" b="b"/>
                    <a:pathLst>
                      <a:path w="3296" h="1514">
                        <a:moveTo>
                          <a:pt x="140" y="1004"/>
                        </a:moveTo>
                        <a:lnTo>
                          <a:pt x="150" y="1093"/>
                        </a:lnTo>
                        <a:lnTo>
                          <a:pt x="92" y="1169"/>
                        </a:lnTo>
                        <a:lnTo>
                          <a:pt x="86" y="1255"/>
                        </a:lnTo>
                        <a:lnTo>
                          <a:pt x="29" y="1321"/>
                        </a:lnTo>
                        <a:lnTo>
                          <a:pt x="0" y="1514"/>
                        </a:lnTo>
                        <a:lnTo>
                          <a:pt x="51" y="1511"/>
                        </a:lnTo>
                        <a:lnTo>
                          <a:pt x="231" y="1475"/>
                        </a:lnTo>
                        <a:lnTo>
                          <a:pt x="405" y="1463"/>
                        </a:lnTo>
                        <a:lnTo>
                          <a:pt x="513" y="1439"/>
                        </a:lnTo>
                        <a:lnTo>
                          <a:pt x="603" y="1439"/>
                        </a:lnTo>
                        <a:lnTo>
                          <a:pt x="753" y="1433"/>
                        </a:lnTo>
                        <a:lnTo>
                          <a:pt x="826" y="1378"/>
                        </a:lnTo>
                        <a:lnTo>
                          <a:pt x="856" y="1318"/>
                        </a:lnTo>
                        <a:lnTo>
                          <a:pt x="957" y="1343"/>
                        </a:lnTo>
                        <a:lnTo>
                          <a:pt x="1036" y="1288"/>
                        </a:lnTo>
                        <a:lnTo>
                          <a:pt x="1095" y="1307"/>
                        </a:lnTo>
                        <a:lnTo>
                          <a:pt x="1113" y="1373"/>
                        </a:lnTo>
                        <a:lnTo>
                          <a:pt x="1246" y="1348"/>
                        </a:lnTo>
                        <a:lnTo>
                          <a:pt x="1449" y="1289"/>
                        </a:lnTo>
                        <a:lnTo>
                          <a:pt x="1593" y="1271"/>
                        </a:lnTo>
                        <a:lnTo>
                          <a:pt x="1784" y="1205"/>
                        </a:lnTo>
                        <a:lnTo>
                          <a:pt x="1965" y="1198"/>
                        </a:lnTo>
                        <a:lnTo>
                          <a:pt x="2090" y="1139"/>
                        </a:lnTo>
                        <a:lnTo>
                          <a:pt x="2246" y="1151"/>
                        </a:lnTo>
                        <a:lnTo>
                          <a:pt x="2355" y="1078"/>
                        </a:lnTo>
                        <a:lnTo>
                          <a:pt x="2357" y="931"/>
                        </a:lnTo>
                        <a:lnTo>
                          <a:pt x="2445" y="903"/>
                        </a:lnTo>
                        <a:lnTo>
                          <a:pt x="2528" y="769"/>
                        </a:lnTo>
                        <a:lnTo>
                          <a:pt x="2900" y="483"/>
                        </a:lnTo>
                        <a:lnTo>
                          <a:pt x="2865" y="388"/>
                        </a:lnTo>
                        <a:lnTo>
                          <a:pt x="3225" y="208"/>
                        </a:lnTo>
                        <a:lnTo>
                          <a:pt x="3296" y="113"/>
                        </a:lnTo>
                        <a:lnTo>
                          <a:pt x="3293" y="0"/>
                        </a:lnTo>
                        <a:lnTo>
                          <a:pt x="3152" y="65"/>
                        </a:lnTo>
                        <a:lnTo>
                          <a:pt x="2906" y="107"/>
                        </a:lnTo>
                        <a:lnTo>
                          <a:pt x="2590" y="182"/>
                        </a:lnTo>
                        <a:lnTo>
                          <a:pt x="2372" y="245"/>
                        </a:lnTo>
                        <a:lnTo>
                          <a:pt x="2086" y="292"/>
                        </a:lnTo>
                        <a:lnTo>
                          <a:pt x="1856" y="322"/>
                        </a:lnTo>
                        <a:lnTo>
                          <a:pt x="1472" y="400"/>
                        </a:lnTo>
                        <a:lnTo>
                          <a:pt x="1200" y="485"/>
                        </a:lnTo>
                        <a:lnTo>
                          <a:pt x="1017" y="479"/>
                        </a:lnTo>
                        <a:lnTo>
                          <a:pt x="689" y="613"/>
                        </a:lnTo>
                        <a:lnTo>
                          <a:pt x="549" y="617"/>
                        </a:lnTo>
                        <a:lnTo>
                          <a:pt x="435" y="649"/>
                        </a:lnTo>
                        <a:lnTo>
                          <a:pt x="315" y="632"/>
                        </a:lnTo>
                        <a:lnTo>
                          <a:pt x="228" y="671"/>
                        </a:lnTo>
                        <a:lnTo>
                          <a:pt x="189" y="761"/>
                        </a:lnTo>
                        <a:lnTo>
                          <a:pt x="140" y="853"/>
                        </a:lnTo>
                        <a:lnTo>
                          <a:pt x="170" y="943"/>
                        </a:lnTo>
                        <a:lnTo>
                          <a:pt x="140" y="1004"/>
                        </a:lnTo>
                        <a:close/>
                      </a:path>
                    </a:pathLst>
                  </a:custGeom>
                  <a:solidFill>
                    <a:srgbClr val="99CCFF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9" name="Freeform 29">
                    <a:extLst>
                      <a:ext uri="{FF2B5EF4-FFF2-40B4-BE49-F238E27FC236}">
                        <a16:creationId xmlns:a16="http://schemas.microsoft.com/office/drawing/2014/main" id="{689E388C-AEB6-4DBA-46BD-94D57028F0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73597" y="4077152"/>
                    <a:ext cx="309616" cy="537053"/>
                  </a:xfrm>
                  <a:custGeom>
                    <a:avLst/>
                    <a:gdLst>
                      <a:gd name="T0" fmla="*/ 74 w 1400"/>
                      <a:gd name="T1" fmla="*/ 16 h 2439"/>
                      <a:gd name="T2" fmla="*/ 63 w 1400"/>
                      <a:gd name="T3" fmla="*/ 36 h 2439"/>
                      <a:gd name="T4" fmla="*/ 46 w 1400"/>
                      <a:gd name="T5" fmla="*/ 82 h 2439"/>
                      <a:gd name="T6" fmla="*/ 25 w 1400"/>
                      <a:gd name="T7" fmla="*/ 110 h 2439"/>
                      <a:gd name="T8" fmla="*/ 17 w 1400"/>
                      <a:gd name="T9" fmla="*/ 147 h 2439"/>
                      <a:gd name="T10" fmla="*/ 20 w 1400"/>
                      <a:gd name="T11" fmla="*/ 200 h 2439"/>
                      <a:gd name="T12" fmla="*/ 17 w 1400"/>
                      <a:gd name="T13" fmla="*/ 231 h 2439"/>
                      <a:gd name="T14" fmla="*/ 26 w 1400"/>
                      <a:gd name="T15" fmla="*/ 252 h 2439"/>
                      <a:gd name="T16" fmla="*/ 34 w 1400"/>
                      <a:gd name="T17" fmla="*/ 265 h 2439"/>
                      <a:gd name="T18" fmla="*/ 29 w 1400"/>
                      <a:gd name="T19" fmla="*/ 279 h 2439"/>
                      <a:gd name="T20" fmla="*/ 34 w 1400"/>
                      <a:gd name="T21" fmla="*/ 293 h 2439"/>
                      <a:gd name="T22" fmla="*/ 23 w 1400"/>
                      <a:gd name="T23" fmla="*/ 311 h 2439"/>
                      <a:gd name="T24" fmla="*/ 23 w 1400"/>
                      <a:gd name="T25" fmla="*/ 333 h 2439"/>
                      <a:gd name="T26" fmla="*/ 5 w 1400"/>
                      <a:gd name="T27" fmla="*/ 359 h 2439"/>
                      <a:gd name="T28" fmla="*/ 0 w 1400"/>
                      <a:gd name="T29" fmla="*/ 384 h 2439"/>
                      <a:gd name="T30" fmla="*/ 1 w 1400"/>
                      <a:gd name="T31" fmla="*/ 407 h 2439"/>
                      <a:gd name="T32" fmla="*/ 84 w 1400"/>
                      <a:gd name="T33" fmla="*/ 407 h 2439"/>
                      <a:gd name="T34" fmla="*/ 111 w 1400"/>
                      <a:gd name="T35" fmla="*/ 402 h 2439"/>
                      <a:gd name="T36" fmla="*/ 139 w 1400"/>
                      <a:gd name="T37" fmla="*/ 397 h 2439"/>
                      <a:gd name="T38" fmla="*/ 154 w 1400"/>
                      <a:gd name="T39" fmla="*/ 401 h 2439"/>
                      <a:gd name="T40" fmla="*/ 151 w 1400"/>
                      <a:gd name="T41" fmla="*/ 421 h 2439"/>
                      <a:gd name="T42" fmla="*/ 161 w 1400"/>
                      <a:gd name="T43" fmla="*/ 446 h 2439"/>
                      <a:gd name="T44" fmla="*/ 173 w 1400"/>
                      <a:gd name="T45" fmla="*/ 462 h 2439"/>
                      <a:gd name="T46" fmla="*/ 218 w 1400"/>
                      <a:gd name="T47" fmla="*/ 437 h 2439"/>
                      <a:gd name="T48" fmla="*/ 258 w 1400"/>
                      <a:gd name="T49" fmla="*/ 437 h 2439"/>
                      <a:gd name="T50" fmla="*/ 264 w 1400"/>
                      <a:gd name="T51" fmla="*/ 426 h 2439"/>
                      <a:gd name="T52" fmla="*/ 266 w 1400"/>
                      <a:gd name="T53" fmla="*/ 386 h 2439"/>
                      <a:gd name="T54" fmla="*/ 259 w 1400"/>
                      <a:gd name="T55" fmla="*/ 336 h 2439"/>
                      <a:gd name="T56" fmla="*/ 252 w 1400"/>
                      <a:gd name="T57" fmla="*/ 278 h 2439"/>
                      <a:gd name="T58" fmla="*/ 243 w 1400"/>
                      <a:gd name="T59" fmla="*/ 159 h 2439"/>
                      <a:gd name="T60" fmla="*/ 235 w 1400"/>
                      <a:gd name="T61" fmla="*/ 96 h 2439"/>
                      <a:gd name="T62" fmla="*/ 236 w 1400"/>
                      <a:gd name="T63" fmla="*/ 52 h 2439"/>
                      <a:gd name="T64" fmla="*/ 218 w 1400"/>
                      <a:gd name="T65" fmla="*/ 0 h 2439"/>
                      <a:gd name="T66" fmla="*/ 188 w 1400"/>
                      <a:gd name="T67" fmla="*/ 1 h 2439"/>
                      <a:gd name="T68" fmla="*/ 171 w 1400"/>
                      <a:gd name="T69" fmla="*/ 1 h 2439"/>
                      <a:gd name="T70" fmla="*/ 149 w 1400"/>
                      <a:gd name="T71" fmla="*/ 6 h 2439"/>
                      <a:gd name="T72" fmla="*/ 118 w 1400"/>
                      <a:gd name="T73" fmla="*/ 8 h 2439"/>
                      <a:gd name="T74" fmla="*/ 84 w 1400"/>
                      <a:gd name="T75" fmla="*/ 15 h 2439"/>
                      <a:gd name="T76" fmla="*/ 74 w 1400"/>
                      <a:gd name="T77" fmla="*/ 16 h 2439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0" t="0" r="r" b="b"/>
                    <a:pathLst>
                      <a:path w="1400" h="2439">
                        <a:moveTo>
                          <a:pt x="390" y="83"/>
                        </a:moveTo>
                        <a:lnTo>
                          <a:pt x="330" y="189"/>
                        </a:lnTo>
                        <a:lnTo>
                          <a:pt x="241" y="431"/>
                        </a:lnTo>
                        <a:lnTo>
                          <a:pt x="129" y="582"/>
                        </a:lnTo>
                        <a:lnTo>
                          <a:pt x="87" y="774"/>
                        </a:lnTo>
                        <a:lnTo>
                          <a:pt x="106" y="1056"/>
                        </a:lnTo>
                        <a:lnTo>
                          <a:pt x="90" y="1221"/>
                        </a:lnTo>
                        <a:lnTo>
                          <a:pt x="139" y="1329"/>
                        </a:lnTo>
                        <a:lnTo>
                          <a:pt x="180" y="1398"/>
                        </a:lnTo>
                        <a:lnTo>
                          <a:pt x="151" y="1472"/>
                        </a:lnTo>
                        <a:lnTo>
                          <a:pt x="180" y="1548"/>
                        </a:lnTo>
                        <a:lnTo>
                          <a:pt x="120" y="1640"/>
                        </a:lnTo>
                        <a:lnTo>
                          <a:pt x="121" y="1758"/>
                        </a:lnTo>
                        <a:lnTo>
                          <a:pt x="25" y="1893"/>
                        </a:lnTo>
                        <a:lnTo>
                          <a:pt x="0" y="2027"/>
                        </a:lnTo>
                        <a:lnTo>
                          <a:pt x="3" y="2147"/>
                        </a:lnTo>
                        <a:lnTo>
                          <a:pt x="444" y="2151"/>
                        </a:lnTo>
                        <a:lnTo>
                          <a:pt x="585" y="2121"/>
                        </a:lnTo>
                        <a:lnTo>
                          <a:pt x="732" y="2097"/>
                        </a:lnTo>
                        <a:lnTo>
                          <a:pt x="811" y="2117"/>
                        </a:lnTo>
                        <a:lnTo>
                          <a:pt x="793" y="2223"/>
                        </a:lnTo>
                        <a:lnTo>
                          <a:pt x="847" y="2357"/>
                        </a:lnTo>
                        <a:lnTo>
                          <a:pt x="910" y="2439"/>
                        </a:lnTo>
                        <a:lnTo>
                          <a:pt x="1148" y="2309"/>
                        </a:lnTo>
                        <a:lnTo>
                          <a:pt x="1358" y="2309"/>
                        </a:lnTo>
                        <a:lnTo>
                          <a:pt x="1388" y="2249"/>
                        </a:lnTo>
                        <a:lnTo>
                          <a:pt x="1400" y="2037"/>
                        </a:lnTo>
                        <a:lnTo>
                          <a:pt x="1363" y="1772"/>
                        </a:lnTo>
                        <a:lnTo>
                          <a:pt x="1327" y="1470"/>
                        </a:lnTo>
                        <a:lnTo>
                          <a:pt x="1281" y="839"/>
                        </a:lnTo>
                        <a:lnTo>
                          <a:pt x="1238" y="509"/>
                        </a:lnTo>
                        <a:lnTo>
                          <a:pt x="1244" y="272"/>
                        </a:lnTo>
                        <a:lnTo>
                          <a:pt x="1146" y="0"/>
                        </a:lnTo>
                        <a:lnTo>
                          <a:pt x="988" y="5"/>
                        </a:lnTo>
                        <a:lnTo>
                          <a:pt x="900" y="6"/>
                        </a:lnTo>
                        <a:lnTo>
                          <a:pt x="786" y="30"/>
                        </a:lnTo>
                        <a:lnTo>
                          <a:pt x="621" y="42"/>
                        </a:lnTo>
                        <a:lnTo>
                          <a:pt x="444" y="77"/>
                        </a:lnTo>
                        <a:lnTo>
                          <a:pt x="390" y="83"/>
                        </a:lnTo>
                        <a:close/>
                      </a:path>
                    </a:pathLst>
                  </a:custGeom>
                  <a:solidFill>
                    <a:srgbClr val="99CCFF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30" name="Freeform 30">
                    <a:extLst>
                      <a:ext uri="{FF2B5EF4-FFF2-40B4-BE49-F238E27FC236}">
                        <a16:creationId xmlns:a16="http://schemas.microsoft.com/office/drawing/2014/main" id="{EE7D75CC-FE0F-9166-574D-2EF3AAD9D3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26178" y="4024841"/>
                    <a:ext cx="364322" cy="566114"/>
                  </a:xfrm>
                  <a:custGeom>
                    <a:avLst/>
                    <a:gdLst>
                      <a:gd name="T0" fmla="*/ 0 w 1649"/>
                      <a:gd name="T1" fmla="*/ 44 h 2568"/>
                      <a:gd name="T2" fmla="*/ 19 w 1649"/>
                      <a:gd name="T3" fmla="*/ 96 h 2568"/>
                      <a:gd name="T4" fmla="*/ 18 w 1649"/>
                      <a:gd name="T5" fmla="*/ 141 h 2568"/>
                      <a:gd name="T6" fmla="*/ 27 w 1649"/>
                      <a:gd name="T7" fmla="*/ 212 h 2568"/>
                      <a:gd name="T8" fmla="*/ 35 w 1649"/>
                      <a:gd name="T9" fmla="*/ 326 h 2568"/>
                      <a:gd name="T10" fmla="*/ 48 w 1649"/>
                      <a:gd name="T11" fmla="*/ 432 h 2568"/>
                      <a:gd name="T12" fmla="*/ 46 w 1649"/>
                      <a:gd name="T13" fmla="*/ 471 h 2568"/>
                      <a:gd name="T14" fmla="*/ 41 w 1649"/>
                      <a:gd name="T15" fmla="*/ 482 h 2568"/>
                      <a:gd name="T16" fmla="*/ 72 w 1649"/>
                      <a:gd name="T17" fmla="*/ 469 h 2568"/>
                      <a:gd name="T18" fmla="*/ 78 w 1649"/>
                      <a:gd name="T19" fmla="*/ 446 h 2568"/>
                      <a:gd name="T20" fmla="*/ 90 w 1649"/>
                      <a:gd name="T21" fmla="*/ 461 h 2568"/>
                      <a:gd name="T22" fmla="*/ 97 w 1649"/>
                      <a:gd name="T23" fmla="*/ 478 h 2568"/>
                      <a:gd name="T24" fmla="*/ 116 w 1649"/>
                      <a:gd name="T25" fmla="*/ 487 h 2568"/>
                      <a:gd name="T26" fmla="*/ 123 w 1649"/>
                      <a:gd name="T27" fmla="*/ 469 h 2568"/>
                      <a:gd name="T28" fmla="*/ 117 w 1649"/>
                      <a:gd name="T29" fmla="*/ 435 h 2568"/>
                      <a:gd name="T30" fmla="*/ 117 w 1649"/>
                      <a:gd name="T31" fmla="*/ 412 h 2568"/>
                      <a:gd name="T32" fmla="*/ 154 w 1649"/>
                      <a:gd name="T33" fmla="*/ 404 h 2568"/>
                      <a:gd name="T34" fmla="*/ 179 w 1649"/>
                      <a:gd name="T35" fmla="*/ 401 h 2568"/>
                      <a:gd name="T36" fmla="*/ 242 w 1649"/>
                      <a:gd name="T37" fmla="*/ 381 h 2568"/>
                      <a:gd name="T38" fmla="*/ 305 w 1649"/>
                      <a:gd name="T39" fmla="*/ 366 h 2568"/>
                      <a:gd name="T40" fmla="*/ 313 w 1649"/>
                      <a:gd name="T41" fmla="*/ 338 h 2568"/>
                      <a:gd name="T42" fmla="*/ 305 w 1649"/>
                      <a:gd name="T43" fmla="*/ 314 h 2568"/>
                      <a:gd name="T44" fmla="*/ 301 w 1649"/>
                      <a:gd name="T45" fmla="*/ 281 h 2568"/>
                      <a:gd name="T46" fmla="*/ 298 w 1649"/>
                      <a:gd name="T47" fmla="*/ 262 h 2568"/>
                      <a:gd name="T48" fmla="*/ 304 w 1649"/>
                      <a:gd name="T49" fmla="*/ 232 h 2568"/>
                      <a:gd name="T50" fmla="*/ 293 w 1649"/>
                      <a:gd name="T51" fmla="*/ 212 h 2568"/>
                      <a:gd name="T52" fmla="*/ 272 w 1649"/>
                      <a:gd name="T53" fmla="*/ 176 h 2568"/>
                      <a:gd name="T54" fmla="*/ 260 w 1649"/>
                      <a:gd name="T55" fmla="*/ 127 h 2568"/>
                      <a:gd name="T56" fmla="*/ 239 w 1649"/>
                      <a:gd name="T57" fmla="*/ 52 h 2568"/>
                      <a:gd name="T58" fmla="*/ 225 w 1649"/>
                      <a:gd name="T59" fmla="*/ 27 h 2568"/>
                      <a:gd name="T60" fmla="*/ 229 w 1649"/>
                      <a:gd name="T61" fmla="*/ 0 h 2568"/>
                      <a:gd name="T62" fmla="*/ 195 w 1649"/>
                      <a:gd name="T63" fmla="*/ 1 h 2568"/>
                      <a:gd name="T64" fmla="*/ 159 w 1649"/>
                      <a:gd name="T65" fmla="*/ 13 h 2568"/>
                      <a:gd name="T66" fmla="*/ 132 w 1649"/>
                      <a:gd name="T67" fmla="*/ 17 h 2568"/>
                      <a:gd name="T68" fmla="*/ 93 w 1649"/>
                      <a:gd name="T69" fmla="*/ 28 h 2568"/>
                      <a:gd name="T70" fmla="*/ 68 w 1649"/>
                      <a:gd name="T71" fmla="*/ 33 h 2568"/>
                      <a:gd name="T72" fmla="*/ 65 w 1649"/>
                      <a:gd name="T73" fmla="*/ 20 h 2568"/>
                      <a:gd name="T74" fmla="*/ 64 w 1649"/>
                      <a:gd name="T75" fmla="*/ 20 h 2568"/>
                      <a:gd name="T76" fmla="*/ 52 w 1649"/>
                      <a:gd name="T77" fmla="*/ 17 h 2568"/>
                      <a:gd name="T78" fmla="*/ 38 w 1649"/>
                      <a:gd name="T79" fmla="*/ 27 h 2568"/>
                      <a:gd name="T80" fmla="*/ 19 w 1649"/>
                      <a:gd name="T81" fmla="*/ 22 h 2568"/>
                      <a:gd name="T82" fmla="*/ 14 w 1649"/>
                      <a:gd name="T83" fmla="*/ 34 h 2568"/>
                      <a:gd name="T84" fmla="*/ 0 w 1649"/>
                      <a:gd name="T85" fmla="*/ 44 h 256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1649" h="2568">
                        <a:moveTo>
                          <a:pt x="0" y="234"/>
                        </a:moveTo>
                        <a:lnTo>
                          <a:pt x="99" y="506"/>
                        </a:lnTo>
                        <a:lnTo>
                          <a:pt x="95" y="741"/>
                        </a:lnTo>
                        <a:lnTo>
                          <a:pt x="141" y="1116"/>
                        </a:lnTo>
                        <a:lnTo>
                          <a:pt x="185" y="1721"/>
                        </a:lnTo>
                        <a:lnTo>
                          <a:pt x="255" y="2280"/>
                        </a:lnTo>
                        <a:lnTo>
                          <a:pt x="243" y="2483"/>
                        </a:lnTo>
                        <a:lnTo>
                          <a:pt x="216" y="2544"/>
                        </a:lnTo>
                        <a:lnTo>
                          <a:pt x="379" y="2472"/>
                        </a:lnTo>
                        <a:lnTo>
                          <a:pt x="409" y="2352"/>
                        </a:lnTo>
                        <a:lnTo>
                          <a:pt x="473" y="2432"/>
                        </a:lnTo>
                        <a:lnTo>
                          <a:pt x="513" y="2520"/>
                        </a:lnTo>
                        <a:lnTo>
                          <a:pt x="609" y="2568"/>
                        </a:lnTo>
                        <a:lnTo>
                          <a:pt x="649" y="2472"/>
                        </a:lnTo>
                        <a:lnTo>
                          <a:pt x="619" y="2292"/>
                        </a:lnTo>
                        <a:lnTo>
                          <a:pt x="619" y="2172"/>
                        </a:lnTo>
                        <a:lnTo>
                          <a:pt x="809" y="2128"/>
                        </a:lnTo>
                        <a:lnTo>
                          <a:pt x="945" y="2112"/>
                        </a:lnTo>
                        <a:lnTo>
                          <a:pt x="1273" y="2008"/>
                        </a:lnTo>
                        <a:lnTo>
                          <a:pt x="1609" y="1932"/>
                        </a:lnTo>
                        <a:lnTo>
                          <a:pt x="1649" y="1784"/>
                        </a:lnTo>
                        <a:lnTo>
                          <a:pt x="1609" y="1656"/>
                        </a:lnTo>
                        <a:lnTo>
                          <a:pt x="1585" y="1480"/>
                        </a:lnTo>
                        <a:lnTo>
                          <a:pt x="1569" y="1384"/>
                        </a:lnTo>
                        <a:lnTo>
                          <a:pt x="1601" y="1224"/>
                        </a:lnTo>
                        <a:lnTo>
                          <a:pt x="1545" y="1120"/>
                        </a:lnTo>
                        <a:lnTo>
                          <a:pt x="1433" y="928"/>
                        </a:lnTo>
                        <a:lnTo>
                          <a:pt x="1369" y="672"/>
                        </a:lnTo>
                        <a:lnTo>
                          <a:pt x="1257" y="272"/>
                        </a:lnTo>
                        <a:lnTo>
                          <a:pt x="1185" y="144"/>
                        </a:lnTo>
                        <a:lnTo>
                          <a:pt x="1209" y="0"/>
                        </a:lnTo>
                        <a:lnTo>
                          <a:pt x="1029" y="5"/>
                        </a:lnTo>
                        <a:lnTo>
                          <a:pt x="839" y="71"/>
                        </a:lnTo>
                        <a:lnTo>
                          <a:pt x="696" y="90"/>
                        </a:lnTo>
                        <a:lnTo>
                          <a:pt x="489" y="149"/>
                        </a:lnTo>
                        <a:lnTo>
                          <a:pt x="356" y="174"/>
                        </a:lnTo>
                        <a:lnTo>
                          <a:pt x="341" y="107"/>
                        </a:lnTo>
                        <a:lnTo>
                          <a:pt x="339" y="108"/>
                        </a:lnTo>
                        <a:lnTo>
                          <a:pt x="276" y="90"/>
                        </a:lnTo>
                        <a:lnTo>
                          <a:pt x="201" y="143"/>
                        </a:lnTo>
                        <a:lnTo>
                          <a:pt x="99" y="117"/>
                        </a:lnTo>
                        <a:lnTo>
                          <a:pt x="72" y="177"/>
                        </a:lnTo>
                        <a:lnTo>
                          <a:pt x="0" y="234"/>
                        </a:lnTo>
                        <a:close/>
                      </a:path>
                    </a:pathLst>
                  </a:custGeom>
                  <a:solidFill>
                    <a:srgbClr val="99CCFF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31" name="Freeform 31">
                    <a:extLst>
                      <a:ext uri="{FF2B5EF4-FFF2-40B4-BE49-F238E27FC236}">
                        <a16:creationId xmlns:a16="http://schemas.microsoft.com/office/drawing/2014/main" id="{3B9539B3-AFFE-9B82-6EB2-641156CE68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88071" y="3976018"/>
                    <a:ext cx="466751" cy="499854"/>
                  </a:xfrm>
                  <a:custGeom>
                    <a:avLst/>
                    <a:gdLst>
                      <a:gd name="T0" fmla="*/ 5 w 2113"/>
                      <a:gd name="T1" fmla="*/ 43 h 2269"/>
                      <a:gd name="T2" fmla="*/ 28 w 2113"/>
                      <a:gd name="T3" fmla="*/ 31 h 2269"/>
                      <a:gd name="T4" fmla="*/ 58 w 2113"/>
                      <a:gd name="T5" fmla="*/ 33 h 2269"/>
                      <a:gd name="T6" fmla="*/ 79 w 2113"/>
                      <a:gd name="T7" fmla="*/ 19 h 2269"/>
                      <a:gd name="T8" fmla="*/ 110 w 2113"/>
                      <a:gd name="T9" fmla="*/ 16 h 2269"/>
                      <a:gd name="T10" fmla="*/ 148 w 2113"/>
                      <a:gd name="T11" fmla="*/ 3 h 2269"/>
                      <a:gd name="T12" fmla="*/ 171 w 2113"/>
                      <a:gd name="T13" fmla="*/ 0 h 2269"/>
                      <a:gd name="T14" fmla="*/ 179 w 2113"/>
                      <a:gd name="T15" fmla="*/ 26 h 2269"/>
                      <a:gd name="T16" fmla="*/ 191 w 2113"/>
                      <a:gd name="T17" fmla="*/ 45 h 2269"/>
                      <a:gd name="T18" fmla="*/ 214 w 2113"/>
                      <a:gd name="T19" fmla="*/ 54 h 2269"/>
                      <a:gd name="T20" fmla="*/ 219 w 2113"/>
                      <a:gd name="T21" fmla="*/ 72 h 2269"/>
                      <a:gd name="T22" fmla="*/ 247 w 2113"/>
                      <a:gd name="T23" fmla="*/ 83 h 2269"/>
                      <a:gd name="T24" fmla="*/ 270 w 2113"/>
                      <a:gd name="T25" fmla="*/ 97 h 2269"/>
                      <a:gd name="T26" fmla="*/ 289 w 2113"/>
                      <a:gd name="T27" fmla="*/ 116 h 2269"/>
                      <a:gd name="T28" fmla="*/ 316 w 2113"/>
                      <a:gd name="T29" fmla="*/ 129 h 2269"/>
                      <a:gd name="T30" fmla="*/ 355 w 2113"/>
                      <a:gd name="T31" fmla="*/ 163 h 2269"/>
                      <a:gd name="T32" fmla="*/ 350 w 2113"/>
                      <a:gd name="T33" fmla="*/ 180 h 2269"/>
                      <a:gd name="T34" fmla="*/ 377 w 2113"/>
                      <a:gd name="T35" fmla="*/ 204 h 2269"/>
                      <a:gd name="T36" fmla="*/ 401 w 2113"/>
                      <a:gd name="T37" fmla="*/ 231 h 2269"/>
                      <a:gd name="T38" fmla="*/ 384 w 2113"/>
                      <a:gd name="T39" fmla="*/ 263 h 2269"/>
                      <a:gd name="T40" fmla="*/ 377 w 2113"/>
                      <a:gd name="T41" fmla="*/ 303 h 2269"/>
                      <a:gd name="T42" fmla="*/ 384 w 2113"/>
                      <a:gd name="T43" fmla="*/ 334 h 2269"/>
                      <a:gd name="T44" fmla="*/ 388 w 2113"/>
                      <a:gd name="T45" fmla="*/ 367 h 2269"/>
                      <a:gd name="T46" fmla="*/ 367 w 2113"/>
                      <a:gd name="T47" fmla="*/ 378 h 2269"/>
                      <a:gd name="T48" fmla="*/ 344 w 2113"/>
                      <a:gd name="T49" fmla="*/ 373 h 2269"/>
                      <a:gd name="T50" fmla="*/ 334 w 2113"/>
                      <a:gd name="T51" fmla="*/ 388 h 2269"/>
                      <a:gd name="T52" fmla="*/ 334 w 2113"/>
                      <a:gd name="T53" fmla="*/ 402 h 2269"/>
                      <a:gd name="T54" fmla="*/ 329 w 2113"/>
                      <a:gd name="T55" fmla="*/ 417 h 2269"/>
                      <a:gd name="T56" fmla="*/ 318 w 2113"/>
                      <a:gd name="T57" fmla="*/ 409 h 2269"/>
                      <a:gd name="T58" fmla="*/ 284 w 2113"/>
                      <a:gd name="T59" fmla="*/ 414 h 2269"/>
                      <a:gd name="T60" fmla="*/ 216 w 2113"/>
                      <a:gd name="T61" fmla="*/ 417 h 2269"/>
                      <a:gd name="T62" fmla="*/ 162 w 2113"/>
                      <a:gd name="T63" fmla="*/ 426 h 2269"/>
                      <a:gd name="T64" fmla="*/ 116 w 2113"/>
                      <a:gd name="T65" fmla="*/ 430 h 2269"/>
                      <a:gd name="T66" fmla="*/ 96 w 2113"/>
                      <a:gd name="T67" fmla="*/ 423 h 2269"/>
                      <a:gd name="T68" fmla="*/ 81 w 2113"/>
                      <a:gd name="T69" fmla="*/ 409 h 2269"/>
                      <a:gd name="T70" fmla="*/ 88 w 2113"/>
                      <a:gd name="T71" fmla="*/ 380 h 2269"/>
                      <a:gd name="T72" fmla="*/ 80 w 2113"/>
                      <a:gd name="T73" fmla="*/ 356 h 2269"/>
                      <a:gd name="T74" fmla="*/ 76 w 2113"/>
                      <a:gd name="T75" fmla="*/ 326 h 2269"/>
                      <a:gd name="T76" fmla="*/ 73 w 2113"/>
                      <a:gd name="T77" fmla="*/ 305 h 2269"/>
                      <a:gd name="T78" fmla="*/ 79 w 2113"/>
                      <a:gd name="T79" fmla="*/ 274 h 2269"/>
                      <a:gd name="T80" fmla="*/ 47 w 2113"/>
                      <a:gd name="T81" fmla="*/ 218 h 2269"/>
                      <a:gd name="T82" fmla="*/ 33 w 2113"/>
                      <a:gd name="T83" fmla="*/ 162 h 2269"/>
                      <a:gd name="T84" fmla="*/ 14 w 2113"/>
                      <a:gd name="T85" fmla="*/ 95 h 2269"/>
                      <a:gd name="T86" fmla="*/ 0 w 2113"/>
                      <a:gd name="T87" fmla="*/ 70 h 2269"/>
                      <a:gd name="T88" fmla="*/ 5 w 2113"/>
                      <a:gd name="T89" fmla="*/ 43 h 2269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2113" h="2269">
                        <a:moveTo>
                          <a:pt x="26" y="225"/>
                        </a:moveTo>
                        <a:lnTo>
                          <a:pt x="150" y="164"/>
                        </a:lnTo>
                        <a:lnTo>
                          <a:pt x="308" y="176"/>
                        </a:lnTo>
                        <a:lnTo>
                          <a:pt x="416" y="102"/>
                        </a:lnTo>
                        <a:lnTo>
                          <a:pt x="579" y="82"/>
                        </a:lnTo>
                        <a:lnTo>
                          <a:pt x="781" y="18"/>
                        </a:lnTo>
                        <a:lnTo>
                          <a:pt x="899" y="0"/>
                        </a:lnTo>
                        <a:lnTo>
                          <a:pt x="943" y="139"/>
                        </a:lnTo>
                        <a:lnTo>
                          <a:pt x="1009" y="238"/>
                        </a:lnTo>
                        <a:lnTo>
                          <a:pt x="1128" y="283"/>
                        </a:lnTo>
                        <a:lnTo>
                          <a:pt x="1153" y="379"/>
                        </a:lnTo>
                        <a:lnTo>
                          <a:pt x="1302" y="439"/>
                        </a:lnTo>
                        <a:lnTo>
                          <a:pt x="1421" y="512"/>
                        </a:lnTo>
                        <a:lnTo>
                          <a:pt x="1521" y="612"/>
                        </a:lnTo>
                        <a:lnTo>
                          <a:pt x="1663" y="679"/>
                        </a:lnTo>
                        <a:lnTo>
                          <a:pt x="1873" y="859"/>
                        </a:lnTo>
                        <a:lnTo>
                          <a:pt x="1843" y="949"/>
                        </a:lnTo>
                        <a:lnTo>
                          <a:pt x="1987" y="1079"/>
                        </a:lnTo>
                        <a:lnTo>
                          <a:pt x="2113" y="1219"/>
                        </a:lnTo>
                        <a:lnTo>
                          <a:pt x="2024" y="1390"/>
                        </a:lnTo>
                        <a:lnTo>
                          <a:pt x="1987" y="1600"/>
                        </a:lnTo>
                        <a:lnTo>
                          <a:pt x="2024" y="1764"/>
                        </a:lnTo>
                        <a:lnTo>
                          <a:pt x="2042" y="1938"/>
                        </a:lnTo>
                        <a:lnTo>
                          <a:pt x="1933" y="1993"/>
                        </a:lnTo>
                        <a:lnTo>
                          <a:pt x="1813" y="1969"/>
                        </a:lnTo>
                        <a:lnTo>
                          <a:pt x="1759" y="2048"/>
                        </a:lnTo>
                        <a:lnTo>
                          <a:pt x="1759" y="2121"/>
                        </a:lnTo>
                        <a:lnTo>
                          <a:pt x="1731" y="2203"/>
                        </a:lnTo>
                        <a:lnTo>
                          <a:pt x="1677" y="2158"/>
                        </a:lnTo>
                        <a:lnTo>
                          <a:pt x="1494" y="2185"/>
                        </a:lnTo>
                        <a:lnTo>
                          <a:pt x="1137" y="2203"/>
                        </a:lnTo>
                        <a:lnTo>
                          <a:pt x="854" y="2249"/>
                        </a:lnTo>
                        <a:lnTo>
                          <a:pt x="613" y="2269"/>
                        </a:lnTo>
                        <a:lnTo>
                          <a:pt x="506" y="2231"/>
                        </a:lnTo>
                        <a:lnTo>
                          <a:pt x="426" y="2156"/>
                        </a:lnTo>
                        <a:lnTo>
                          <a:pt x="464" y="2007"/>
                        </a:lnTo>
                        <a:lnTo>
                          <a:pt x="423" y="1877"/>
                        </a:lnTo>
                        <a:lnTo>
                          <a:pt x="402" y="1718"/>
                        </a:lnTo>
                        <a:lnTo>
                          <a:pt x="383" y="1610"/>
                        </a:lnTo>
                        <a:lnTo>
                          <a:pt x="416" y="1448"/>
                        </a:lnTo>
                        <a:lnTo>
                          <a:pt x="246" y="1148"/>
                        </a:lnTo>
                        <a:lnTo>
                          <a:pt x="173" y="857"/>
                        </a:lnTo>
                        <a:lnTo>
                          <a:pt x="72" y="500"/>
                        </a:lnTo>
                        <a:lnTo>
                          <a:pt x="0" y="369"/>
                        </a:lnTo>
                        <a:lnTo>
                          <a:pt x="26" y="225"/>
                        </a:lnTo>
                        <a:close/>
                      </a:path>
                    </a:pathLst>
                  </a:custGeom>
                  <a:solidFill>
                    <a:srgbClr val="99CCFF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32" name="Freeform 32">
                    <a:extLst>
                      <a:ext uri="{FF2B5EF4-FFF2-40B4-BE49-F238E27FC236}">
                        <a16:creationId xmlns:a16="http://schemas.microsoft.com/office/drawing/2014/main" id="{66B9C2C5-3C77-00EA-24A5-7F13F9A11F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63526" y="4402638"/>
                    <a:ext cx="788007" cy="614937"/>
                  </a:xfrm>
                  <a:custGeom>
                    <a:avLst/>
                    <a:gdLst>
                      <a:gd name="T0" fmla="*/ 33 w 3573"/>
                      <a:gd name="T1" fmla="*/ 131 h 2793"/>
                      <a:gd name="T2" fmla="*/ 62 w 3573"/>
                      <a:gd name="T3" fmla="*/ 131 h 2793"/>
                      <a:gd name="T4" fmla="*/ 118 w 3573"/>
                      <a:gd name="T5" fmla="*/ 129 h 2793"/>
                      <a:gd name="T6" fmla="*/ 175 w 3573"/>
                      <a:gd name="T7" fmla="*/ 153 h 2793"/>
                      <a:gd name="T8" fmla="*/ 221 w 3573"/>
                      <a:gd name="T9" fmla="*/ 160 h 2793"/>
                      <a:gd name="T10" fmla="*/ 257 w 3573"/>
                      <a:gd name="T11" fmla="*/ 136 h 2793"/>
                      <a:gd name="T12" fmla="*/ 301 w 3573"/>
                      <a:gd name="T13" fmla="*/ 113 h 2793"/>
                      <a:gd name="T14" fmla="*/ 339 w 3573"/>
                      <a:gd name="T15" fmla="*/ 148 h 2793"/>
                      <a:gd name="T16" fmla="*/ 380 w 3573"/>
                      <a:gd name="T17" fmla="*/ 177 h 2793"/>
                      <a:gd name="T18" fmla="*/ 414 w 3573"/>
                      <a:gd name="T19" fmla="*/ 220 h 2793"/>
                      <a:gd name="T20" fmla="*/ 419 w 3573"/>
                      <a:gd name="T21" fmla="*/ 266 h 2793"/>
                      <a:gd name="T22" fmla="*/ 426 w 3573"/>
                      <a:gd name="T23" fmla="*/ 308 h 2793"/>
                      <a:gd name="T24" fmla="*/ 448 w 3573"/>
                      <a:gd name="T25" fmla="*/ 296 h 2793"/>
                      <a:gd name="T26" fmla="*/ 448 w 3573"/>
                      <a:gd name="T27" fmla="*/ 319 h 2793"/>
                      <a:gd name="T28" fmla="*/ 461 w 3573"/>
                      <a:gd name="T29" fmla="*/ 369 h 2793"/>
                      <a:gd name="T30" fmla="*/ 500 w 3573"/>
                      <a:gd name="T31" fmla="*/ 370 h 2793"/>
                      <a:gd name="T32" fmla="*/ 537 w 3573"/>
                      <a:gd name="T33" fmla="*/ 429 h 2793"/>
                      <a:gd name="T34" fmla="*/ 551 w 3573"/>
                      <a:gd name="T35" fmla="*/ 472 h 2793"/>
                      <a:gd name="T36" fmla="*/ 596 w 3573"/>
                      <a:gd name="T37" fmla="*/ 501 h 2793"/>
                      <a:gd name="T38" fmla="*/ 602 w 3573"/>
                      <a:gd name="T39" fmla="*/ 529 h 2793"/>
                      <a:gd name="T40" fmla="*/ 638 w 3573"/>
                      <a:gd name="T41" fmla="*/ 525 h 2793"/>
                      <a:gd name="T42" fmla="*/ 659 w 3573"/>
                      <a:gd name="T43" fmla="*/ 518 h 2793"/>
                      <a:gd name="T44" fmla="*/ 662 w 3573"/>
                      <a:gd name="T45" fmla="*/ 474 h 2793"/>
                      <a:gd name="T46" fmla="*/ 677 w 3573"/>
                      <a:gd name="T47" fmla="*/ 429 h 2793"/>
                      <a:gd name="T48" fmla="*/ 670 w 3573"/>
                      <a:gd name="T49" fmla="*/ 353 h 2793"/>
                      <a:gd name="T50" fmla="*/ 591 w 3573"/>
                      <a:gd name="T51" fmla="*/ 222 h 2793"/>
                      <a:gd name="T52" fmla="*/ 591 w 3573"/>
                      <a:gd name="T53" fmla="*/ 188 h 2793"/>
                      <a:gd name="T54" fmla="*/ 613 w 3573"/>
                      <a:gd name="T55" fmla="*/ 227 h 2793"/>
                      <a:gd name="T56" fmla="*/ 596 w 3573"/>
                      <a:gd name="T57" fmla="*/ 182 h 2793"/>
                      <a:gd name="T58" fmla="*/ 551 w 3573"/>
                      <a:gd name="T59" fmla="*/ 137 h 2793"/>
                      <a:gd name="T60" fmla="*/ 528 w 3573"/>
                      <a:gd name="T61" fmla="*/ 93 h 2793"/>
                      <a:gd name="T62" fmla="*/ 513 w 3573"/>
                      <a:gd name="T63" fmla="*/ 43 h 2793"/>
                      <a:gd name="T64" fmla="*/ 492 w 3573"/>
                      <a:gd name="T65" fmla="*/ 50 h 2793"/>
                      <a:gd name="T66" fmla="*/ 483 w 3573"/>
                      <a:gd name="T67" fmla="*/ 69 h 2793"/>
                      <a:gd name="T68" fmla="*/ 494 w 3573"/>
                      <a:gd name="T69" fmla="*/ 18 h 2793"/>
                      <a:gd name="T70" fmla="*/ 474 w 3573"/>
                      <a:gd name="T71" fmla="*/ 10 h 2793"/>
                      <a:gd name="T72" fmla="*/ 441 w 3573"/>
                      <a:gd name="T73" fmla="*/ 21 h 2793"/>
                      <a:gd name="T74" fmla="*/ 435 w 3573"/>
                      <a:gd name="T75" fmla="*/ 51 h 2793"/>
                      <a:gd name="T76" fmla="*/ 388 w 3573"/>
                      <a:gd name="T77" fmla="*/ 47 h 2793"/>
                      <a:gd name="T78" fmla="*/ 271 w 3573"/>
                      <a:gd name="T79" fmla="*/ 59 h 2793"/>
                      <a:gd name="T80" fmla="*/ 204 w 3573"/>
                      <a:gd name="T81" fmla="*/ 56 h 2793"/>
                      <a:gd name="T82" fmla="*/ 124 w 3573"/>
                      <a:gd name="T83" fmla="*/ 56 h 2793"/>
                      <a:gd name="T84" fmla="*/ 37 w 3573"/>
                      <a:gd name="T85" fmla="*/ 78 h 2793"/>
                      <a:gd name="T86" fmla="*/ 0 w 3573"/>
                      <a:gd name="T87" fmla="*/ 110 h 2793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3573" h="2793">
                        <a:moveTo>
                          <a:pt x="32" y="756"/>
                        </a:moveTo>
                        <a:lnTo>
                          <a:pt x="176" y="693"/>
                        </a:lnTo>
                        <a:lnTo>
                          <a:pt x="206" y="633"/>
                        </a:lnTo>
                        <a:lnTo>
                          <a:pt x="326" y="693"/>
                        </a:lnTo>
                        <a:lnTo>
                          <a:pt x="441" y="616"/>
                        </a:lnTo>
                        <a:lnTo>
                          <a:pt x="621" y="682"/>
                        </a:lnTo>
                        <a:lnTo>
                          <a:pt x="795" y="646"/>
                        </a:lnTo>
                        <a:lnTo>
                          <a:pt x="921" y="808"/>
                        </a:lnTo>
                        <a:lnTo>
                          <a:pt x="1016" y="873"/>
                        </a:lnTo>
                        <a:lnTo>
                          <a:pt x="1166" y="843"/>
                        </a:lnTo>
                        <a:lnTo>
                          <a:pt x="1269" y="820"/>
                        </a:lnTo>
                        <a:lnTo>
                          <a:pt x="1359" y="718"/>
                        </a:lnTo>
                        <a:lnTo>
                          <a:pt x="1443" y="628"/>
                        </a:lnTo>
                        <a:lnTo>
                          <a:pt x="1587" y="598"/>
                        </a:lnTo>
                        <a:lnTo>
                          <a:pt x="1676" y="663"/>
                        </a:lnTo>
                        <a:lnTo>
                          <a:pt x="1791" y="784"/>
                        </a:lnTo>
                        <a:lnTo>
                          <a:pt x="1827" y="873"/>
                        </a:lnTo>
                        <a:lnTo>
                          <a:pt x="2007" y="934"/>
                        </a:lnTo>
                        <a:lnTo>
                          <a:pt x="2127" y="994"/>
                        </a:lnTo>
                        <a:lnTo>
                          <a:pt x="2187" y="1162"/>
                        </a:lnTo>
                        <a:lnTo>
                          <a:pt x="2187" y="1263"/>
                        </a:lnTo>
                        <a:lnTo>
                          <a:pt x="2211" y="1402"/>
                        </a:lnTo>
                        <a:lnTo>
                          <a:pt x="2211" y="1516"/>
                        </a:lnTo>
                        <a:lnTo>
                          <a:pt x="2247" y="1624"/>
                        </a:lnTo>
                        <a:lnTo>
                          <a:pt x="2289" y="1582"/>
                        </a:lnTo>
                        <a:lnTo>
                          <a:pt x="2367" y="1563"/>
                        </a:lnTo>
                        <a:lnTo>
                          <a:pt x="2391" y="1636"/>
                        </a:lnTo>
                        <a:lnTo>
                          <a:pt x="2367" y="1683"/>
                        </a:lnTo>
                        <a:lnTo>
                          <a:pt x="2349" y="1786"/>
                        </a:lnTo>
                        <a:lnTo>
                          <a:pt x="2433" y="1948"/>
                        </a:lnTo>
                        <a:lnTo>
                          <a:pt x="2565" y="2050"/>
                        </a:lnTo>
                        <a:lnTo>
                          <a:pt x="2637" y="1953"/>
                        </a:lnTo>
                        <a:lnTo>
                          <a:pt x="2715" y="2152"/>
                        </a:lnTo>
                        <a:lnTo>
                          <a:pt x="2835" y="2266"/>
                        </a:lnTo>
                        <a:lnTo>
                          <a:pt x="2883" y="2404"/>
                        </a:lnTo>
                        <a:lnTo>
                          <a:pt x="2907" y="2493"/>
                        </a:lnTo>
                        <a:lnTo>
                          <a:pt x="3057" y="2493"/>
                        </a:lnTo>
                        <a:lnTo>
                          <a:pt x="3147" y="2643"/>
                        </a:lnTo>
                        <a:lnTo>
                          <a:pt x="3237" y="2703"/>
                        </a:lnTo>
                        <a:lnTo>
                          <a:pt x="3177" y="2793"/>
                        </a:lnTo>
                        <a:lnTo>
                          <a:pt x="3267" y="2793"/>
                        </a:lnTo>
                        <a:lnTo>
                          <a:pt x="3369" y="2770"/>
                        </a:lnTo>
                        <a:lnTo>
                          <a:pt x="3387" y="2703"/>
                        </a:lnTo>
                        <a:lnTo>
                          <a:pt x="3477" y="2733"/>
                        </a:lnTo>
                        <a:lnTo>
                          <a:pt x="3537" y="2583"/>
                        </a:lnTo>
                        <a:lnTo>
                          <a:pt x="3495" y="2500"/>
                        </a:lnTo>
                        <a:lnTo>
                          <a:pt x="3549" y="2428"/>
                        </a:lnTo>
                        <a:lnTo>
                          <a:pt x="3573" y="2266"/>
                        </a:lnTo>
                        <a:lnTo>
                          <a:pt x="3573" y="2086"/>
                        </a:lnTo>
                        <a:lnTo>
                          <a:pt x="3537" y="1863"/>
                        </a:lnTo>
                        <a:lnTo>
                          <a:pt x="3387" y="1503"/>
                        </a:lnTo>
                        <a:lnTo>
                          <a:pt x="3117" y="1173"/>
                        </a:lnTo>
                        <a:lnTo>
                          <a:pt x="3027" y="993"/>
                        </a:lnTo>
                        <a:lnTo>
                          <a:pt x="3117" y="993"/>
                        </a:lnTo>
                        <a:lnTo>
                          <a:pt x="3183" y="1096"/>
                        </a:lnTo>
                        <a:lnTo>
                          <a:pt x="3237" y="1198"/>
                        </a:lnTo>
                        <a:lnTo>
                          <a:pt x="3273" y="1198"/>
                        </a:lnTo>
                        <a:lnTo>
                          <a:pt x="3147" y="963"/>
                        </a:lnTo>
                        <a:lnTo>
                          <a:pt x="3021" y="832"/>
                        </a:lnTo>
                        <a:lnTo>
                          <a:pt x="2907" y="723"/>
                        </a:lnTo>
                        <a:lnTo>
                          <a:pt x="2865" y="604"/>
                        </a:lnTo>
                        <a:lnTo>
                          <a:pt x="2787" y="490"/>
                        </a:lnTo>
                        <a:lnTo>
                          <a:pt x="2733" y="370"/>
                        </a:lnTo>
                        <a:lnTo>
                          <a:pt x="2709" y="226"/>
                        </a:lnTo>
                        <a:lnTo>
                          <a:pt x="2637" y="183"/>
                        </a:lnTo>
                        <a:lnTo>
                          <a:pt x="2595" y="262"/>
                        </a:lnTo>
                        <a:lnTo>
                          <a:pt x="2643" y="448"/>
                        </a:lnTo>
                        <a:lnTo>
                          <a:pt x="2547" y="364"/>
                        </a:lnTo>
                        <a:lnTo>
                          <a:pt x="2547" y="213"/>
                        </a:lnTo>
                        <a:lnTo>
                          <a:pt x="2607" y="93"/>
                        </a:lnTo>
                        <a:lnTo>
                          <a:pt x="2609" y="0"/>
                        </a:lnTo>
                        <a:lnTo>
                          <a:pt x="2499" y="55"/>
                        </a:lnTo>
                        <a:lnTo>
                          <a:pt x="2379" y="31"/>
                        </a:lnTo>
                        <a:lnTo>
                          <a:pt x="2325" y="112"/>
                        </a:lnTo>
                        <a:lnTo>
                          <a:pt x="2325" y="184"/>
                        </a:lnTo>
                        <a:lnTo>
                          <a:pt x="2298" y="268"/>
                        </a:lnTo>
                        <a:lnTo>
                          <a:pt x="2246" y="220"/>
                        </a:lnTo>
                        <a:lnTo>
                          <a:pt x="2049" y="249"/>
                        </a:lnTo>
                        <a:lnTo>
                          <a:pt x="1703" y="265"/>
                        </a:lnTo>
                        <a:lnTo>
                          <a:pt x="1430" y="310"/>
                        </a:lnTo>
                        <a:lnTo>
                          <a:pt x="1185" y="333"/>
                        </a:lnTo>
                        <a:lnTo>
                          <a:pt x="1076" y="295"/>
                        </a:lnTo>
                        <a:lnTo>
                          <a:pt x="992" y="220"/>
                        </a:lnTo>
                        <a:lnTo>
                          <a:pt x="653" y="297"/>
                        </a:lnTo>
                        <a:lnTo>
                          <a:pt x="329" y="400"/>
                        </a:lnTo>
                        <a:lnTo>
                          <a:pt x="195" y="414"/>
                        </a:lnTo>
                        <a:lnTo>
                          <a:pt x="2" y="459"/>
                        </a:lnTo>
                        <a:lnTo>
                          <a:pt x="0" y="580"/>
                        </a:lnTo>
                        <a:lnTo>
                          <a:pt x="32" y="756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33" name="Freeform 33">
                    <a:extLst>
                      <a:ext uri="{FF2B5EF4-FFF2-40B4-BE49-F238E27FC236}">
                        <a16:creationId xmlns:a16="http://schemas.microsoft.com/office/drawing/2014/main" id="{ADFF4F7A-F0DA-C946-1802-10CC4029BA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87110" y="3895809"/>
                    <a:ext cx="436488" cy="348735"/>
                  </a:xfrm>
                  <a:custGeom>
                    <a:avLst/>
                    <a:gdLst>
                      <a:gd name="T0" fmla="*/ 0 w 1978"/>
                      <a:gd name="T1" fmla="*/ 68 h 1580"/>
                      <a:gd name="T2" fmla="*/ 67 w 1978"/>
                      <a:gd name="T3" fmla="*/ 37 h 1580"/>
                      <a:gd name="T4" fmla="*/ 114 w 1978"/>
                      <a:gd name="T5" fmla="*/ 23 h 1580"/>
                      <a:gd name="T6" fmla="*/ 150 w 1978"/>
                      <a:gd name="T7" fmla="*/ 13 h 1580"/>
                      <a:gd name="T8" fmla="*/ 182 w 1978"/>
                      <a:gd name="T9" fmla="*/ 17 h 1580"/>
                      <a:gd name="T10" fmla="*/ 199 w 1978"/>
                      <a:gd name="T11" fmla="*/ 34 h 1580"/>
                      <a:gd name="T12" fmla="*/ 234 w 1978"/>
                      <a:gd name="T13" fmla="*/ 23 h 1580"/>
                      <a:gd name="T14" fmla="*/ 279 w 1978"/>
                      <a:gd name="T15" fmla="*/ 0 h 1580"/>
                      <a:gd name="T16" fmla="*/ 325 w 1978"/>
                      <a:gd name="T17" fmla="*/ 40 h 1580"/>
                      <a:gd name="T18" fmla="*/ 364 w 1978"/>
                      <a:gd name="T19" fmla="*/ 63 h 1580"/>
                      <a:gd name="T20" fmla="*/ 375 w 1978"/>
                      <a:gd name="T21" fmla="*/ 85 h 1580"/>
                      <a:gd name="T22" fmla="*/ 359 w 1978"/>
                      <a:gd name="T23" fmla="*/ 119 h 1580"/>
                      <a:gd name="T24" fmla="*/ 330 w 1978"/>
                      <a:gd name="T25" fmla="*/ 148 h 1580"/>
                      <a:gd name="T26" fmla="*/ 330 w 1978"/>
                      <a:gd name="T27" fmla="*/ 176 h 1580"/>
                      <a:gd name="T28" fmla="*/ 307 w 1978"/>
                      <a:gd name="T29" fmla="*/ 193 h 1580"/>
                      <a:gd name="T30" fmla="*/ 296 w 1978"/>
                      <a:gd name="T31" fmla="*/ 222 h 1580"/>
                      <a:gd name="T32" fmla="*/ 273 w 1978"/>
                      <a:gd name="T33" fmla="*/ 249 h 1580"/>
                      <a:gd name="T34" fmla="*/ 247 w 1978"/>
                      <a:gd name="T35" fmla="*/ 246 h 1580"/>
                      <a:gd name="T36" fmla="*/ 237 w 1978"/>
                      <a:gd name="T37" fmla="*/ 257 h 1580"/>
                      <a:gd name="T38" fmla="*/ 234 w 1978"/>
                      <a:gd name="T39" fmla="*/ 275 h 1580"/>
                      <a:gd name="T40" fmla="*/ 230 w 1978"/>
                      <a:gd name="T41" fmla="*/ 300 h 1580"/>
                      <a:gd name="T42" fmla="*/ 206 w 1978"/>
                      <a:gd name="T43" fmla="*/ 274 h 1580"/>
                      <a:gd name="T44" fmla="*/ 178 w 1978"/>
                      <a:gd name="T45" fmla="*/ 249 h 1580"/>
                      <a:gd name="T46" fmla="*/ 184 w 1978"/>
                      <a:gd name="T47" fmla="*/ 232 h 1580"/>
                      <a:gd name="T48" fmla="*/ 145 w 1978"/>
                      <a:gd name="T49" fmla="*/ 198 h 1580"/>
                      <a:gd name="T50" fmla="*/ 118 w 1978"/>
                      <a:gd name="T51" fmla="*/ 185 h 1580"/>
                      <a:gd name="T52" fmla="*/ 99 w 1978"/>
                      <a:gd name="T53" fmla="*/ 166 h 1580"/>
                      <a:gd name="T54" fmla="*/ 75 w 1978"/>
                      <a:gd name="T55" fmla="*/ 152 h 1580"/>
                      <a:gd name="T56" fmla="*/ 48 w 1978"/>
                      <a:gd name="T57" fmla="*/ 141 h 1580"/>
                      <a:gd name="T58" fmla="*/ 43 w 1978"/>
                      <a:gd name="T59" fmla="*/ 122 h 1580"/>
                      <a:gd name="T60" fmla="*/ 21 w 1978"/>
                      <a:gd name="T61" fmla="*/ 114 h 1580"/>
                      <a:gd name="T62" fmla="*/ 8 w 1978"/>
                      <a:gd name="T63" fmla="*/ 95 h 1580"/>
                      <a:gd name="T64" fmla="*/ 0 w 1978"/>
                      <a:gd name="T65" fmla="*/ 68 h 158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978" h="1580">
                        <a:moveTo>
                          <a:pt x="0" y="359"/>
                        </a:moveTo>
                        <a:lnTo>
                          <a:pt x="352" y="195"/>
                        </a:lnTo>
                        <a:lnTo>
                          <a:pt x="599" y="120"/>
                        </a:lnTo>
                        <a:lnTo>
                          <a:pt x="793" y="67"/>
                        </a:lnTo>
                        <a:lnTo>
                          <a:pt x="960" y="90"/>
                        </a:lnTo>
                        <a:lnTo>
                          <a:pt x="1050" y="180"/>
                        </a:lnTo>
                        <a:lnTo>
                          <a:pt x="1233" y="123"/>
                        </a:lnTo>
                        <a:lnTo>
                          <a:pt x="1470" y="0"/>
                        </a:lnTo>
                        <a:lnTo>
                          <a:pt x="1714" y="211"/>
                        </a:lnTo>
                        <a:lnTo>
                          <a:pt x="1921" y="330"/>
                        </a:lnTo>
                        <a:lnTo>
                          <a:pt x="1978" y="450"/>
                        </a:lnTo>
                        <a:lnTo>
                          <a:pt x="1891" y="629"/>
                        </a:lnTo>
                        <a:lnTo>
                          <a:pt x="1741" y="779"/>
                        </a:lnTo>
                        <a:lnTo>
                          <a:pt x="1741" y="929"/>
                        </a:lnTo>
                        <a:lnTo>
                          <a:pt x="1621" y="1019"/>
                        </a:lnTo>
                        <a:lnTo>
                          <a:pt x="1561" y="1169"/>
                        </a:lnTo>
                        <a:lnTo>
                          <a:pt x="1441" y="1309"/>
                        </a:lnTo>
                        <a:lnTo>
                          <a:pt x="1305" y="1297"/>
                        </a:lnTo>
                        <a:lnTo>
                          <a:pt x="1249" y="1353"/>
                        </a:lnTo>
                        <a:lnTo>
                          <a:pt x="1233" y="1449"/>
                        </a:lnTo>
                        <a:lnTo>
                          <a:pt x="1211" y="1580"/>
                        </a:lnTo>
                        <a:lnTo>
                          <a:pt x="1088" y="1442"/>
                        </a:lnTo>
                        <a:lnTo>
                          <a:pt x="941" y="1311"/>
                        </a:lnTo>
                        <a:lnTo>
                          <a:pt x="971" y="1220"/>
                        </a:lnTo>
                        <a:lnTo>
                          <a:pt x="765" y="1042"/>
                        </a:lnTo>
                        <a:lnTo>
                          <a:pt x="621" y="973"/>
                        </a:lnTo>
                        <a:lnTo>
                          <a:pt x="521" y="874"/>
                        </a:lnTo>
                        <a:lnTo>
                          <a:pt x="397" y="798"/>
                        </a:lnTo>
                        <a:lnTo>
                          <a:pt x="253" y="742"/>
                        </a:lnTo>
                        <a:lnTo>
                          <a:pt x="228" y="641"/>
                        </a:lnTo>
                        <a:lnTo>
                          <a:pt x="109" y="598"/>
                        </a:lnTo>
                        <a:lnTo>
                          <a:pt x="43" y="500"/>
                        </a:lnTo>
                        <a:lnTo>
                          <a:pt x="0" y="3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34" name="Freeform 34">
                    <a:extLst>
                      <a:ext uri="{FF2B5EF4-FFF2-40B4-BE49-F238E27FC236}">
                        <a16:creationId xmlns:a16="http://schemas.microsoft.com/office/drawing/2014/main" id="{9E1C0C02-391E-967D-C3EC-3DFE902BAE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80024" y="3611009"/>
                    <a:ext cx="754252" cy="387096"/>
                  </a:xfrm>
                  <a:custGeom>
                    <a:avLst/>
                    <a:gdLst>
                      <a:gd name="T0" fmla="*/ 0 w 3422"/>
                      <a:gd name="T1" fmla="*/ 333 h 1760"/>
                      <a:gd name="T2" fmla="*/ 32 w 3422"/>
                      <a:gd name="T3" fmla="*/ 329 h 1760"/>
                      <a:gd name="T4" fmla="*/ 70 w 3422"/>
                      <a:gd name="T5" fmla="*/ 317 h 1760"/>
                      <a:gd name="T6" fmla="*/ 92 w 3422"/>
                      <a:gd name="T7" fmla="*/ 314 h 1760"/>
                      <a:gd name="T8" fmla="*/ 161 w 3422"/>
                      <a:gd name="T9" fmla="*/ 282 h 1760"/>
                      <a:gd name="T10" fmla="*/ 205 w 3422"/>
                      <a:gd name="T11" fmla="*/ 268 h 1760"/>
                      <a:gd name="T12" fmla="*/ 243 w 3422"/>
                      <a:gd name="T13" fmla="*/ 258 h 1760"/>
                      <a:gd name="T14" fmla="*/ 275 w 3422"/>
                      <a:gd name="T15" fmla="*/ 262 h 1760"/>
                      <a:gd name="T16" fmla="*/ 292 w 3422"/>
                      <a:gd name="T17" fmla="*/ 280 h 1760"/>
                      <a:gd name="T18" fmla="*/ 327 w 3422"/>
                      <a:gd name="T19" fmla="*/ 268 h 1760"/>
                      <a:gd name="T20" fmla="*/ 371 w 3422"/>
                      <a:gd name="T21" fmla="*/ 246 h 1760"/>
                      <a:gd name="T22" fmla="*/ 418 w 3422"/>
                      <a:gd name="T23" fmla="*/ 286 h 1760"/>
                      <a:gd name="T24" fmla="*/ 457 w 3422"/>
                      <a:gd name="T25" fmla="*/ 308 h 1760"/>
                      <a:gd name="T26" fmla="*/ 467 w 3422"/>
                      <a:gd name="T27" fmla="*/ 331 h 1760"/>
                      <a:gd name="T28" fmla="*/ 506 w 3422"/>
                      <a:gd name="T29" fmla="*/ 301 h 1760"/>
                      <a:gd name="T30" fmla="*/ 525 w 3422"/>
                      <a:gd name="T31" fmla="*/ 276 h 1760"/>
                      <a:gd name="T32" fmla="*/ 537 w 3422"/>
                      <a:gd name="T33" fmla="*/ 246 h 1760"/>
                      <a:gd name="T34" fmla="*/ 554 w 3422"/>
                      <a:gd name="T35" fmla="*/ 217 h 1760"/>
                      <a:gd name="T36" fmla="*/ 582 w 3422"/>
                      <a:gd name="T37" fmla="*/ 202 h 1760"/>
                      <a:gd name="T38" fmla="*/ 603 w 3422"/>
                      <a:gd name="T39" fmla="*/ 187 h 1760"/>
                      <a:gd name="T40" fmla="*/ 614 w 3422"/>
                      <a:gd name="T41" fmla="*/ 176 h 1760"/>
                      <a:gd name="T42" fmla="*/ 603 w 3422"/>
                      <a:gd name="T43" fmla="*/ 165 h 1760"/>
                      <a:gd name="T44" fmla="*/ 568 w 3422"/>
                      <a:gd name="T45" fmla="*/ 182 h 1760"/>
                      <a:gd name="T46" fmla="*/ 563 w 3422"/>
                      <a:gd name="T47" fmla="*/ 165 h 1760"/>
                      <a:gd name="T48" fmla="*/ 582 w 3422"/>
                      <a:gd name="T49" fmla="*/ 160 h 1760"/>
                      <a:gd name="T50" fmla="*/ 592 w 3422"/>
                      <a:gd name="T51" fmla="*/ 148 h 1760"/>
                      <a:gd name="T52" fmla="*/ 591 w 3422"/>
                      <a:gd name="T53" fmla="*/ 125 h 1760"/>
                      <a:gd name="T54" fmla="*/ 625 w 3422"/>
                      <a:gd name="T55" fmla="*/ 114 h 1760"/>
                      <a:gd name="T56" fmla="*/ 645 w 3422"/>
                      <a:gd name="T57" fmla="*/ 90 h 1760"/>
                      <a:gd name="T58" fmla="*/ 648 w 3422"/>
                      <a:gd name="T59" fmla="*/ 68 h 1760"/>
                      <a:gd name="T60" fmla="*/ 625 w 3422"/>
                      <a:gd name="T61" fmla="*/ 45 h 1760"/>
                      <a:gd name="T62" fmla="*/ 620 w 3422"/>
                      <a:gd name="T63" fmla="*/ 68 h 1760"/>
                      <a:gd name="T64" fmla="*/ 602 w 3422"/>
                      <a:gd name="T65" fmla="*/ 63 h 1760"/>
                      <a:gd name="T66" fmla="*/ 570 w 3422"/>
                      <a:gd name="T67" fmla="*/ 70 h 1760"/>
                      <a:gd name="T68" fmla="*/ 551 w 3422"/>
                      <a:gd name="T69" fmla="*/ 51 h 1760"/>
                      <a:gd name="T70" fmla="*/ 564 w 3422"/>
                      <a:gd name="T71" fmla="*/ 39 h 1760"/>
                      <a:gd name="T72" fmla="*/ 586 w 3422"/>
                      <a:gd name="T73" fmla="*/ 49 h 1760"/>
                      <a:gd name="T74" fmla="*/ 599 w 3422"/>
                      <a:gd name="T75" fmla="*/ 34 h 1760"/>
                      <a:gd name="T76" fmla="*/ 620 w 3422"/>
                      <a:gd name="T77" fmla="*/ 28 h 1760"/>
                      <a:gd name="T78" fmla="*/ 591 w 3422"/>
                      <a:gd name="T79" fmla="*/ 0 h 1760"/>
                      <a:gd name="T80" fmla="*/ 554 w 3422"/>
                      <a:gd name="T81" fmla="*/ 17 h 1760"/>
                      <a:gd name="T82" fmla="*/ 512 w 3422"/>
                      <a:gd name="T83" fmla="*/ 23 h 1760"/>
                      <a:gd name="T84" fmla="*/ 351 w 3422"/>
                      <a:gd name="T85" fmla="*/ 70 h 1760"/>
                      <a:gd name="T86" fmla="*/ 280 w 3422"/>
                      <a:gd name="T87" fmla="*/ 101 h 1760"/>
                      <a:gd name="T88" fmla="*/ 178 w 3422"/>
                      <a:gd name="T89" fmla="*/ 129 h 1760"/>
                      <a:gd name="T90" fmla="*/ 178 w 3422"/>
                      <a:gd name="T91" fmla="*/ 151 h 1760"/>
                      <a:gd name="T92" fmla="*/ 165 w 3422"/>
                      <a:gd name="T93" fmla="*/ 169 h 1760"/>
                      <a:gd name="T94" fmla="*/ 97 w 3422"/>
                      <a:gd name="T95" fmla="*/ 202 h 1760"/>
                      <a:gd name="T96" fmla="*/ 103 w 3422"/>
                      <a:gd name="T97" fmla="*/ 220 h 1760"/>
                      <a:gd name="T98" fmla="*/ 32 w 3422"/>
                      <a:gd name="T99" fmla="*/ 275 h 1760"/>
                      <a:gd name="T100" fmla="*/ 18 w 3422"/>
                      <a:gd name="T101" fmla="*/ 300 h 1760"/>
                      <a:gd name="T102" fmla="*/ 1 w 3422"/>
                      <a:gd name="T103" fmla="*/ 305 h 1760"/>
                      <a:gd name="T104" fmla="*/ 0 w 3422"/>
                      <a:gd name="T105" fmla="*/ 333 h 1760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0" t="0" r="r" b="b"/>
                    <a:pathLst>
                      <a:path w="3422" h="1760">
                        <a:moveTo>
                          <a:pt x="0" y="1760"/>
                        </a:moveTo>
                        <a:lnTo>
                          <a:pt x="168" y="1738"/>
                        </a:lnTo>
                        <a:lnTo>
                          <a:pt x="369" y="1675"/>
                        </a:lnTo>
                        <a:lnTo>
                          <a:pt x="487" y="1657"/>
                        </a:lnTo>
                        <a:lnTo>
                          <a:pt x="848" y="1490"/>
                        </a:lnTo>
                        <a:lnTo>
                          <a:pt x="1082" y="1419"/>
                        </a:lnTo>
                        <a:lnTo>
                          <a:pt x="1283" y="1365"/>
                        </a:lnTo>
                        <a:lnTo>
                          <a:pt x="1452" y="1386"/>
                        </a:lnTo>
                        <a:lnTo>
                          <a:pt x="1542" y="1478"/>
                        </a:lnTo>
                        <a:lnTo>
                          <a:pt x="1726" y="1418"/>
                        </a:lnTo>
                        <a:lnTo>
                          <a:pt x="1961" y="1298"/>
                        </a:lnTo>
                        <a:lnTo>
                          <a:pt x="2209" y="1511"/>
                        </a:lnTo>
                        <a:lnTo>
                          <a:pt x="2411" y="1626"/>
                        </a:lnTo>
                        <a:lnTo>
                          <a:pt x="2468" y="1748"/>
                        </a:lnTo>
                        <a:lnTo>
                          <a:pt x="2672" y="1590"/>
                        </a:lnTo>
                        <a:lnTo>
                          <a:pt x="2772" y="1460"/>
                        </a:lnTo>
                        <a:lnTo>
                          <a:pt x="2836" y="1300"/>
                        </a:lnTo>
                        <a:lnTo>
                          <a:pt x="2924" y="1148"/>
                        </a:lnTo>
                        <a:lnTo>
                          <a:pt x="3076" y="1068"/>
                        </a:lnTo>
                        <a:lnTo>
                          <a:pt x="3182" y="990"/>
                        </a:lnTo>
                        <a:lnTo>
                          <a:pt x="3244" y="932"/>
                        </a:lnTo>
                        <a:lnTo>
                          <a:pt x="3182" y="870"/>
                        </a:lnTo>
                        <a:lnTo>
                          <a:pt x="3002" y="960"/>
                        </a:lnTo>
                        <a:lnTo>
                          <a:pt x="2972" y="870"/>
                        </a:lnTo>
                        <a:lnTo>
                          <a:pt x="3076" y="844"/>
                        </a:lnTo>
                        <a:lnTo>
                          <a:pt x="3124" y="780"/>
                        </a:lnTo>
                        <a:lnTo>
                          <a:pt x="3122" y="660"/>
                        </a:lnTo>
                        <a:lnTo>
                          <a:pt x="3302" y="600"/>
                        </a:lnTo>
                        <a:lnTo>
                          <a:pt x="3404" y="476"/>
                        </a:lnTo>
                        <a:lnTo>
                          <a:pt x="3422" y="360"/>
                        </a:lnTo>
                        <a:lnTo>
                          <a:pt x="3302" y="240"/>
                        </a:lnTo>
                        <a:lnTo>
                          <a:pt x="3272" y="360"/>
                        </a:lnTo>
                        <a:lnTo>
                          <a:pt x="3180" y="332"/>
                        </a:lnTo>
                        <a:lnTo>
                          <a:pt x="3012" y="372"/>
                        </a:lnTo>
                        <a:lnTo>
                          <a:pt x="2912" y="270"/>
                        </a:lnTo>
                        <a:lnTo>
                          <a:pt x="2980" y="204"/>
                        </a:lnTo>
                        <a:lnTo>
                          <a:pt x="3092" y="260"/>
                        </a:lnTo>
                        <a:lnTo>
                          <a:pt x="3164" y="180"/>
                        </a:lnTo>
                        <a:lnTo>
                          <a:pt x="3272" y="150"/>
                        </a:lnTo>
                        <a:lnTo>
                          <a:pt x="3122" y="0"/>
                        </a:lnTo>
                        <a:lnTo>
                          <a:pt x="2924" y="92"/>
                        </a:lnTo>
                        <a:lnTo>
                          <a:pt x="2702" y="120"/>
                        </a:lnTo>
                        <a:lnTo>
                          <a:pt x="1852" y="372"/>
                        </a:lnTo>
                        <a:lnTo>
                          <a:pt x="1477" y="532"/>
                        </a:lnTo>
                        <a:lnTo>
                          <a:pt x="939" y="683"/>
                        </a:lnTo>
                        <a:lnTo>
                          <a:pt x="942" y="797"/>
                        </a:lnTo>
                        <a:lnTo>
                          <a:pt x="871" y="892"/>
                        </a:lnTo>
                        <a:lnTo>
                          <a:pt x="513" y="1070"/>
                        </a:lnTo>
                        <a:lnTo>
                          <a:pt x="545" y="1164"/>
                        </a:lnTo>
                        <a:lnTo>
                          <a:pt x="171" y="1451"/>
                        </a:lnTo>
                        <a:lnTo>
                          <a:pt x="93" y="1583"/>
                        </a:lnTo>
                        <a:lnTo>
                          <a:pt x="3" y="1614"/>
                        </a:lnTo>
                        <a:lnTo>
                          <a:pt x="0" y="176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35" name="Freeform 35">
                    <a:extLst>
                      <a:ext uri="{FF2B5EF4-FFF2-40B4-BE49-F238E27FC236}">
                        <a16:creationId xmlns:a16="http://schemas.microsoft.com/office/drawing/2014/main" id="{9D29645B-54AE-63F7-454F-256EB1652B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51128" y="3023971"/>
                    <a:ext cx="510982" cy="371984"/>
                  </a:xfrm>
                  <a:custGeom>
                    <a:avLst/>
                    <a:gdLst>
                      <a:gd name="T0" fmla="*/ 0 w 2320"/>
                      <a:gd name="T1" fmla="*/ 115 h 1689"/>
                      <a:gd name="T2" fmla="*/ 21 w 2320"/>
                      <a:gd name="T3" fmla="*/ 97 h 1689"/>
                      <a:gd name="T4" fmla="*/ 45 w 2320"/>
                      <a:gd name="T5" fmla="*/ 98 h 1689"/>
                      <a:gd name="T6" fmla="*/ 118 w 2320"/>
                      <a:gd name="T7" fmla="*/ 74 h 1689"/>
                      <a:gd name="T8" fmla="*/ 226 w 2320"/>
                      <a:gd name="T9" fmla="*/ 38 h 1689"/>
                      <a:gd name="T10" fmla="*/ 350 w 2320"/>
                      <a:gd name="T11" fmla="*/ 0 h 1689"/>
                      <a:gd name="T12" fmla="*/ 399 w 2320"/>
                      <a:gd name="T13" fmla="*/ 33 h 1689"/>
                      <a:gd name="T14" fmla="*/ 417 w 2320"/>
                      <a:gd name="T15" fmla="*/ 41 h 1689"/>
                      <a:gd name="T16" fmla="*/ 402 w 2320"/>
                      <a:gd name="T17" fmla="*/ 64 h 1689"/>
                      <a:gd name="T18" fmla="*/ 392 w 2320"/>
                      <a:gd name="T19" fmla="*/ 92 h 1689"/>
                      <a:gd name="T20" fmla="*/ 412 w 2320"/>
                      <a:gd name="T21" fmla="*/ 124 h 1689"/>
                      <a:gd name="T22" fmla="*/ 438 w 2320"/>
                      <a:gd name="T23" fmla="*/ 143 h 1689"/>
                      <a:gd name="T24" fmla="*/ 439 w 2320"/>
                      <a:gd name="T25" fmla="*/ 159 h 1689"/>
                      <a:gd name="T26" fmla="*/ 429 w 2320"/>
                      <a:gd name="T27" fmla="*/ 177 h 1689"/>
                      <a:gd name="T28" fmla="*/ 422 w 2320"/>
                      <a:gd name="T29" fmla="*/ 196 h 1689"/>
                      <a:gd name="T30" fmla="*/ 408 w 2320"/>
                      <a:gd name="T31" fmla="*/ 211 h 1689"/>
                      <a:gd name="T32" fmla="*/ 386 w 2320"/>
                      <a:gd name="T33" fmla="*/ 213 h 1689"/>
                      <a:gd name="T34" fmla="*/ 374 w 2320"/>
                      <a:gd name="T35" fmla="*/ 221 h 1689"/>
                      <a:gd name="T36" fmla="*/ 362 w 2320"/>
                      <a:gd name="T37" fmla="*/ 225 h 1689"/>
                      <a:gd name="T38" fmla="*/ 338 w 2320"/>
                      <a:gd name="T39" fmla="*/ 224 h 1689"/>
                      <a:gd name="T40" fmla="*/ 325 w 2320"/>
                      <a:gd name="T41" fmla="*/ 225 h 1689"/>
                      <a:gd name="T42" fmla="*/ 298 w 2320"/>
                      <a:gd name="T43" fmla="*/ 237 h 1689"/>
                      <a:gd name="T44" fmla="*/ 277 w 2320"/>
                      <a:gd name="T45" fmla="*/ 242 h 1689"/>
                      <a:gd name="T46" fmla="*/ 262 w 2320"/>
                      <a:gd name="T47" fmla="*/ 259 h 1689"/>
                      <a:gd name="T48" fmla="*/ 229 w 2320"/>
                      <a:gd name="T49" fmla="*/ 265 h 1689"/>
                      <a:gd name="T50" fmla="*/ 204 w 2320"/>
                      <a:gd name="T51" fmla="*/ 274 h 1689"/>
                      <a:gd name="T52" fmla="*/ 164 w 2320"/>
                      <a:gd name="T53" fmla="*/ 285 h 1689"/>
                      <a:gd name="T54" fmla="*/ 130 w 2320"/>
                      <a:gd name="T55" fmla="*/ 297 h 1689"/>
                      <a:gd name="T56" fmla="*/ 113 w 2320"/>
                      <a:gd name="T57" fmla="*/ 297 h 1689"/>
                      <a:gd name="T58" fmla="*/ 93 w 2320"/>
                      <a:gd name="T59" fmla="*/ 313 h 1689"/>
                      <a:gd name="T60" fmla="*/ 56 w 2320"/>
                      <a:gd name="T61" fmla="*/ 320 h 1689"/>
                      <a:gd name="T62" fmla="*/ 44 w 2320"/>
                      <a:gd name="T63" fmla="*/ 300 h 1689"/>
                      <a:gd name="T64" fmla="*/ 39 w 2320"/>
                      <a:gd name="T65" fmla="*/ 248 h 1689"/>
                      <a:gd name="T66" fmla="*/ 26 w 2320"/>
                      <a:gd name="T67" fmla="*/ 252 h 1689"/>
                      <a:gd name="T68" fmla="*/ 23 w 2320"/>
                      <a:gd name="T69" fmla="*/ 196 h 1689"/>
                      <a:gd name="T70" fmla="*/ 0 w 2320"/>
                      <a:gd name="T71" fmla="*/ 115 h 1689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2320" h="1689">
                        <a:moveTo>
                          <a:pt x="0" y="606"/>
                        </a:moveTo>
                        <a:lnTo>
                          <a:pt x="112" y="510"/>
                        </a:lnTo>
                        <a:lnTo>
                          <a:pt x="238" y="516"/>
                        </a:lnTo>
                        <a:lnTo>
                          <a:pt x="622" y="390"/>
                        </a:lnTo>
                        <a:lnTo>
                          <a:pt x="1192" y="198"/>
                        </a:lnTo>
                        <a:lnTo>
                          <a:pt x="1852" y="0"/>
                        </a:lnTo>
                        <a:lnTo>
                          <a:pt x="2110" y="174"/>
                        </a:lnTo>
                        <a:lnTo>
                          <a:pt x="2206" y="216"/>
                        </a:lnTo>
                        <a:lnTo>
                          <a:pt x="2122" y="336"/>
                        </a:lnTo>
                        <a:lnTo>
                          <a:pt x="2071" y="486"/>
                        </a:lnTo>
                        <a:lnTo>
                          <a:pt x="2176" y="654"/>
                        </a:lnTo>
                        <a:lnTo>
                          <a:pt x="2314" y="756"/>
                        </a:lnTo>
                        <a:lnTo>
                          <a:pt x="2320" y="840"/>
                        </a:lnTo>
                        <a:lnTo>
                          <a:pt x="2266" y="935"/>
                        </a:lnTo>
                        <a:lnTo>
                          <a:pt x="2230" y="1037"/>
                        </a:lnTo>
                        <a:lnTo>
                          <a:pt x="2156" y="1115"/>
                        </a:lnTo>
                        <a:lnTo>
                          <a:pt x="2042" y="1125"/>
                        </a:lnTo>
                        <a:lnTo>
                          <a:pt x="1978" y="1167"/>
                        </a:lnTo>
                        <a:lnTo>
                          <a:pt x="1912" y="1189"/>
                        </a:lnTo>
                        <a:lnTo>
                          <a:pt x="1786" y="1181"/>
                        </a:lnTo>
                        <a:lnTo>
                          <a:pt x="1718" y="1187"/>
                        </a:lnTo>
                        <a:lnTo>
                          <a:pt x="1574" y="1251"/>
                        </a:lnTo>
                        <a:lnTo>
                          <a:pt x="1462" y="1275"/>
                        </a:lnTo>
                        <a:lnTo>
                          <a:pt x="1382" y="1367"/>
                        </a:lnTo>
                        <a:lnTo>
                          <a:pt x="1208" y="1397"/>
                        </a:lnTo>
                        <a:lnTo>
                          <a:pt x="1080" y="1445"/>
                        </a:lnTo>
                        <a:lnTo>
                          <a:pt x="866" y="1505"/>
                        </a:lnTo>
                        <a:lnTo>
                          <a:pt x="687" y="1568"/>
                        </a:lnTo>
                        <a:lnTo>
                          <a:pt x="597" y="1568"/>
                        </a:lnTo>
                        <a:lnTo>
                          <a:pt x="489" y="1653"/>
                        </a:lnTo>
                        <a:lnTo>
                          <a:pt x="297" y="1689"/>
                        </a:lnTo>
                        <a:lnTo>
                          <a:pt x="234" y="1581"/>
                        </a:lnTo>
                        <a:lnTo>
                          <a:pt x="208" y="1307"/>
                        </a:lnTo>
                        <a:lnTo>
                          <a:pt x="136" y="1329"/>
                        </a:lnTo>
                        <a:lnTo>
                          <a:pt x="122" y="1035"/>
                        </a:lnTo>
                        <a:lnTo>
                          <a:pt x="0" y="606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36" name="Freeform 36">
                    <a:extLst>
                      <a:ext uri="{FF2B5EF4-FFF2-40B4-BE49-F238E27FC236}">
                        <a16:creationId xmlns:a16="http://schemas.microsoft.com/office/drawing/2014/main" id="{A2A099C9-3ADF-BA5B-D9EF-2F3F59B1FF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74407" y="2646174"/>
                    <a:ext cx="573837" cy="490555"/>
                  </a:xfrm>
                  <a:custGeom>
                    <a:avLst/>
                    <a:gdLst>
                      <a:gd name="T0" fmla="*/ 0 w 2597"/>
                      <a:gd name="T1" fmla="*/ 421 h 2224"/>
                      <a:gd name="T2" fmla="*/ 24 w 2597"/>
                      <a:gd name="T3" fmla="*/ 422 h 2224"/>
                      <a:gd name="T4" fmla="*/ 207 w 2597"/>
                      <a:gd name="T5" fmla="*/ 361 h 2224"/>
                      <a:gd name="T6" fmla="*/ 330 w 2597"/>
                      <a:gd name="T7" fmla="*/ 324 h 2224"/>
                      <a:gd name="T8" fmla="*/ 380 w 2597"/>
                      <a:gd name="T9" fmla="*/ 357 h 2224"/>
                      <a:gd name="T10" fmla="*/ 398 w 2597"/>
                      <a:gd name="T11" fmla="*/ 365 h 2224"/>
                      <a:gd name="T12" fmla="*/ 436 w 2597"/>
                      <a:gd name="T13" fmla="*/ 367 h 2224"/>
                      <a:gd name="T14" fmla="*/ 474 w 2597"/>
                      <a:gd name="T15" fmla="*/ 373 h 2224"/>
                      <a:gd name="T16" fmla="*/ 493 w 2597"/>
                      <a:gd name="T17" fmla="*/ 346 h 2224"/>
                      <a:gd name="T18" fmla="*/ 483 w 2597"/>
                      <a:gd name="T19" fmla="*/ 334 h 2224"/>
                      <a:gd name="T20" fmla="*/ 482 w 2597"/>
                      <a:gd name="T21" fmla="*/ 314 h 2224"/>
                      <a:gd name="T22" fmla="*/ 465 w 2597"/>
                      <a:gd name="T23" fmla="*/ 301 h 2224"/>
                      <a:gd name="T24" fmla="*/ 459 w 2597"/>
                      <a:gd name="T25" fmla="*/ 278 h 2224"/>
                      <a:gd name="T26" fmla="*/ 454 w 2597"/>
                      <a:gd name="T27" fmla="*/ 241 h 2224"/>
                      <a:gd name="T28" fmla="*/ 447 w 2597"/>
                      <a:gd name="T29" fmla="*/ 198 h 2224"/>
                      <a:gd name="T30" fmla="*/ 439 w 2597"/>
                      <a:gd name="T31" fmla="*/ 170 h 2224"/>
                      <a:gd name="T32" fmla="*/ 433 w 2597"/>
                      <a:gd name="T33" fmla="*/ 132 h 2224"/>
                      <a:gd name="T34" fmla="*/ 396 w 2597"/>
                      <a:gd name="T35" fmla="*/ 73 h 2224"/>
                      <a:gd name="T36" fmla="*/ 385 w 2597"/>
                      <a:gd name="T37" fmla="*/ 28 h 2224"/>
                      <a:gd name="T38" fmla="*/ 377 w 2597"/>
                      <a:gd name="T39" fmla="*/ 11 h 2224"/>
                      <a:gd name="T40" fmla="*/ 362 w 2597"/>
                      <a:gd name="T41" fmla="*/ 0 h 2224"/>
                      <a:gd name="T42" fmla="*/ 351 w 2597"/>
                      <a:gd name="T43" fmla="*/ 11 h 2224"/>
                      <a:gd name="T44" fmla="*/ 328 w 2597"/>
                      <a:gd name="T45" fmla="*/ 16 h 2224"/>
                      <a:gd name="T46" fmla="*/ 301 w 2597"/>
                      <a:gd name="T47" fmla="*/ 29 h 2224"/>
                      <a:gd name="T48" fmla="*/ 260 w 2597"/>
                      <a:gd name="T49" fmla="*/ 39 h 2224"/>
                      <a:gd name="T50" fmla="*/ 243 w 2597"/>
                      <a:gd name="T51" fmla="*/ 61 h 2224"/>
                      <a:gd name="T52" fmla="*/ 225 w 2597"/>
                      <a:gd name="T53" fmla="*/ 85 h 2224"/>
                      <a:gd name="T54" fmla="*/ 227 w 2597"/>
                      <a:gd name="T55" fmla="*/ 108 h 2224"/>
                      <a:gd name="T56" fmla="*/ 233 w 2597"/>
                      <a:gd name="T57" fmla="*/ 123 h 2224"/>
                      <a:gd name="T58" fmla="*/ 197 w 2597"/>
                      <a:gd name="T59" fmla="*/ 159 h 2224"/>
                      <a:gd name="T60" fmla="*/ 211 w 2597"/>
                      <a:gd name="T61" fmla="*/ 165 h 2224"/>
                      <a:gd name="T62" fmla="*/ 225 w 2597"/>
                      <a:gd name="T63" fmla="*/ 159 h 2224"/>
                      <a:gd name="T64" fmla="*/ 228 w 2597"/>
                      <a:gd name="T65" fmla="*/ 173 h 2224"/>
                      <a:gd name="T66" fmla="*/ 214 w 2597"/>
                      <a:gd name="T67" fmla="*/ 187 h 2224"/>
                      <a:gd name="T68" fmla="*/ 237 w 2597"/>
                      <a:gd name="T69" fmla="*/ 198 h 2224"/>
                      <a:gd name="T70" fmla="*/ 242 w 2597"/>
                      <a:gd name="T71" fmla="*/ 216 h 2224"/>
                      <a:gd name="T72" fmla="*/ 213 w 2597"/>
                      <a:gd name="T73" fmla="*/ 225 h 2224"/>
                      <a:gd name="T74" fmla="*/ 183 w 2597"/>
                      <a:gd name="T75" fmla="*/ 243 h 2224"/>
                      <a:gd name="T76" fmla="*/ 151 w 2597"/>
                      <a:gd name="T77" fmla="*/ 267 h 2224"/>
                      <a:gd name="T78" fmla="*/ 120 w 2597"/>
                      <a:gd name="T79" fmla="*/ 261 h 2224"/>
                      <a:gd name="T80" fmla="*/ 88 w 2597"/>
                      <a:gd name="T81" fmla="*/ 273 h 2224"/>
                      <a:gd name="T82" fmla="*/ 60 w 2597"/>
                      <a:gd name="T83" fmla="*/ 291 h 2224"/>
                      <a:gd name="T84" fmla="*/ 58 w 2597"/>
                      <a:gd name="T85" fmla="*/ 310 h 2224"/>
                      <a:gd name="T86" fmla="*/ 77 w 2597"/>
                      <a:gd name="T87" fmla="*/ 329 h 2224"/>
                      <a:gd name="T88" fmla="*/ 76 w 2597"/>
                      <a:gd name="T89" fmla="*/ 351 h 2224"/>
                      <a:gd name="T90" fmla="*/ 60 w 2597"/>
                      <a:gd name="T91" fmla="*/ 369 h 2224"/>
                      <a:gd name="T92" fmla="*/ 0 w 2597"/>
                      <a:gd name="T93" fmla="*/ 421 h 2224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2597" h="2224">
                        <a:moveTo>
                          <a:pt x="0" y="2218"/>
                        </a:moveTo>
                        <a:lnTo>
                          <a:pt x="128" y="2224"/>
                        </a:lnTo>
                        <a:lnTo>
                          <a:pt x="1088" y="1905"/>
                        </a:lnTo>
                        <a:lnTo>
                          <a:pt x="1737" y="1708"/>
                        </a:lnTo>
                        <a:lnTo>
                          <a:pt x="2003" y="1884"/>
                        </a:lnTo>
                        <a:lnTo>
                          <a:pt x="2094" y="1924"/>
                        </a:lnTo>
                        <a:lnTo>
                          <a:pt x="2298" y="1936"/>
                        </a:lnTo>
                        <a:lnTo>
                          <a:pt x="2498" y="1968"/>
                        </a:lnTo>
                        <a:lnTo>
                          <a:pt x="2597" y="1826"/>
                        </a:lnTo>
                        <a:lnTo>
                          <a:pt x="2546" y="1760"/>
                        </a:lnTo>
                        <a:lnTo>
                          <a:pt x="2538" y="1656"/>
                        </a:lnTo>
                        <a:lnTo>
                          <a:pt x="2450" y="1584"/>
                        </a:lnTo>
                        <a:lnTo>
                          <a:pt x="2417" y="1466"/>
                        </a:lnTo>
                        <a:lnTo>
                          <a:pt x="2394" y="1272"/>
                        </a:lnTo>
                        <a:lnTo>
                          <a:pt x="2357" y="1046"/>
                        </a:lnTo>
                        <a:lnTo>
                          <a:pt x="2314" y="896"/>
                        </a:lnTo>
                        <a:lnTo>
                          <a:pt x="2282" y="696"/>
                        </a:lnTo>
                        <a:lnTo>
                          <a:pt x="2087" y="386"/>
                        </a:lnTo>
                        <a:lnTo>
                          <a:pt x="2027" y="146"/>
                        </a:lnTo>
                        <a:lnTo>
                          <a:pt x="1986" y="56"/>
                        </a:lnTo>
                        <a:lnTo>
                          <a:pt x="1906" y="0"/>
                        </a:lnTo>
                        <a:lnTo>
                          <a:pt x="1847" y="56"/>
                        </a:lnTo>
                        <a:lnTo>
                          <a:pt x="1727" y="86"/>
                        </a:lnTo>
                        <a:lnTo>
                          <a:pt x="1586" y="152"/>
                        </a:lnTo>
                        <a:lnTo>
                          <a:pt x="1367" y="206"/>
                        </a:lnTo>
                        <a:lnTo>
                          <a:pt x="1282" y="320"/>
                        </a:lnTo>
                        <a:lnTo>
                          <a:pt x="1186" y="446"/>
                        </a:lnTo>
                        <a:lnTo>
                          <a:pt x="1194" y="568"/>
                        </a:lnTo>
                        <a:lnTo>
                          <a:pt x="1226" y="648"/>
                        </a:lnTo>
                        <a:lnTo>
                          <a:pt x="1036" y="836"/>
                        </a:lnTo>
                        <a:lnTo>
                          <a:pt x="1114" y="872"/>
                        </a:lnTo>
                        <a:lnTo>
                          <a:pt x="1186" y="836"/>
                        </a:lnTo>
                        <a:lnTo>
                          <a:pt x="1202" y="912"/>
                        </a:lnTo>
                        <a:lnTo>
                          <a:pt x="1126" y="986"/>
                        </a:lnTo>
                        <a:lnTo>
                          <a:pt x="1247" y="1046"/>
                        </a:lnTo>
                        <a:lnTo>
                          <a:pt x="1277" y="1136"/>
                        </a:lnTo>
                        <a:lnTo>
                          <a:pt x="1122" y="1184"/>
                        </a:lnTo>
                        <a:lnTo>
                          <a:pt x="962" y="1280"/>
                        </a:lnTo>
                        <a:lnTo>
                          <a:pt x="796" y="1406"/>
                        </a:lnTo>
                        <a:lnTo>
                          <a:pt x="634" y="1376"/>
                        </a:lnTo>
                        <a:lnTo>
                          <a:pt x="466" y="1440"/>
                        </a:lnTo>
                        <a:lnTo>
                          <a:pt x="314" y="1536"/>
                        </a:lnTo>
                        <a:lnTo>
                          <a:pt x="306" y="1632"/>
                        </a:lnTo>
                        <a:lnTo>
                          <a:pt x="406" y="1736"/>
                        </a:lnTo>
                        <a:lnTo>
                          <a:pt x="402" y="1848"/>
                        </a:lnTo>
                        <a:lnTo>
                          <a:pt x="316" y="1946"/>
                        </a:lnTo>
                        <a:lnTo>
                          <a:pt x="0" y="2218"/>
                        </a:lnTo>
                        <a:close/>
                      </a:path>
                    </a:pathLst>
                  </a:custGeom>
                  <a:solidFill>
                    <a:srgbClr val="0099CC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37" name="Freeform 37">
                    <a:extLst>
                      <a:ext uri="{FF2B5EF4-FFF2-40B4-BE49-F238E27FC236}">
                        <a16:creationId xmlns:a16="http://schemas.microsoft.com/office/drawing/2014/main" id="{4863E6DA-F1E1-EC61-F210-056457B10B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95764" y="2590376"/>
                    <a:ext cx="162956" cy="289450"/>
                  </a:xfrm>
                  <a:custGeom>
                    <a:avLst/>
                    <a:gdLst>
                      <a:gd name="T0" fmla="*/ 0 w 734"/>
                      <a:gd name="T1" fmla="*/ 48 h 1311"/>
                      <a:gd name="T2" fmla="*/ 68 w 734"/>
                      <a:gd name="T3" fmla="*/ 27 h 1311"/>
                      <a:gd name="T4" fmla="*/ 106 w 734"/>
                      <a:gd name="T5" fmla="*/ 4 h 1311"/>
                      <a:gd name="T6" fmla="*/ 124 w 734"/>
                      <a:gd name="T7" fmla="*/ 0 h 1311"/>
                      <a:gd name="T8" fmla="*/ 136 w 734"/>
                      <a:gd name="T9" fmla="*/ 34 h 1311"/>
                      <a:gd name="T10" fmla="*/ 140 w 734"/>
                      <a:gd name="T11" fmla="*/ 56 h 1311"/>
                      <a:gd name="T12" fmla="*/ 124 w 734"/>
                      <a:gd name="T13" fmla="*/ 80 h 1311"/>
                      <a:gd name="T14" fmla="*/ 122 w 734"/>
                      <a:gd name="T15" fmla="*/ 126 h 1311"/>
                      <a:gd name="T16" fmla="*/ 124 w 734"/>
                      <a:gd name="T17" fmla="*/ 154 h 1311"/>
                      <a:gd name="T18" fmla="*/ 126 w 734"/>
                      <a:gd name="T19" fmla="*/ 182 h 1311"/>
                      <a:gd name="T20" fmla="*/ 134 w 734"/>
                      <a:gd name="T21" fmla="*/ 217 h 1311"/>
                      <a:gd name="T22" fmla="*/ 140 w 734"/>
                      <a:gd name="T23" fmla="*/ 231 h 1311"/>
                      <a:gd name="T24" fmla="*/ 87 w 734"/>
                      <a:gd name="T25" fmla="*/ 249 h 1311"/>
                      <a:gd name="T26" fmla="*/ 77 w 734"/>
                      <a:gd name="T27" fmla="*/ 219 h 1311"/>
                      <a:gd name="T28" fmla="*/ 71 w 734"/>
                      <a:gd name="T29" fmla="*/ 181 h 1311"/>
                      <a:gd name="T30" fmla="*/ 34 w 734"/>
                      <a:gd name="T31" fmla="*/ 121 h 1311"/>
                      <a:gd name="T32" fmla="*/ 23 w 734"/>
                      <a:gd name="T33" fmla="*/ 78 h 1311"/>
                      <a:gd name="T34" fmla="*/ 16 w 734"/>
                      <a:gd name="T35" fmla="*/ 60 h 1311"/>
                      <a:gd name="T36" fmla="*/ 0 w 734"/>
                      <a:gd name="T37" fmla="*/ 48 h 1311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734" h="1311">
                        <a:moveTo>
                          <a:pt x="0" y="255"/>
                        </a:moveTo>
                        <a:lnTo>
                          <a:pt x="358" y="143"/>
                        </a:lnTo>
                        <a:lnTo>
                          <a:pt x="558" y="23"/>
                        </a:lnTo>
                        <a:lnTo>
                          <a:pt x="651" y="0"/>
                        </a:lnTo>
                        <a:lnTo>
                          <a:pt x="711" y="180"/>
                        </a:lnTo>
                        <a:lnTo>
                          <a:pt x="734" y="295"/>
                        </a:lnTo>
                        <a:lnTo>
                          <a:pt x="651" y="420"/>
                        </a:lnTo>
                        <a:lnTo>
                          <a:pt x="638" y="663"/>
                        </a:lnTo>
                        <a:lnTo>
                          <a:pt x="651" y="810"/>
                        </a:lnTo>
                        <a:lnTo>
                          <a:pt x="662" y="959"/>
                        </a:lnTo>
                        <a:lnTo>
                          <a:pt x="702" y="1143"/>
                        </a:lnTo>
                        <a:lnTo>
                          <a:pt x="734" y="1215"/>
                        </a:lnTo>
                        <a:lnTo>
                          <a:pt x="454" y="1311"/>
                        </a:lnTo>
                        <a:lnTo>
                          <a:pt x="406" y="1155"/>
                        </a:lnTo>
                        <a:lnTo>
                          <a:pt x="374" y="953"/>
                        </a:lnTo>
                        <a:lnTo>
                          <a:pt x="180" y="639"/>
                        </a:lnTo>
                        <a:lnTo>
                          <a:pt x="122" y="409"/>
                        </a:lnTo>
                        <a:lnTo>
                          <a:pt x="82" y="315"/>
                        </a:lnTo>
                        <a:lnTo>
                          <a:pt x="0" y="255"/>
                        </a:lnTo>
                        <a:close/>
                      </a:path>
                    </a:pathLst>
                  </a:custGeom>
                  <a:solidFill>
                    <a:srgbClr val="CC0099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38" name="Freeform 38">
                    <a:extLst>
                      <a:ext uri="{FF2B5EF4-FFF2-40B4-BE49-F238E27FC236}">
                        <a16:creationId xmlns:a16="http://schemas.microsoft.com/office/drawing/2014/main" id="{373BF207-FB4A-4DC1-7B51-DAD94F8494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07404" y="3070469"/>
                    <a:ext cx="132692" cy="262714"/>
                  </a:xfrm>
                  <a:custGeom>
                    <a:avLst/>
                    <a:gdLst>
                      <a:gd name="T0" fmla="*/ 10 w 601"/>
                      <a:gd name="T1" fmla="*/ 23 h 1190"/>
                      <a:gd name="T2" fmla="*/ 0 w 601"/>
                      <a:gd name="T3" fmla="*/ 51 h 1190"/>
                      <a:gd name="T4" fmla="*/ 20 w 601"/>
                      <a:gd name="T5" fmla="*/ 84 h 1190"/>
                      <a:gd name="T6" fmla="*/ 46 w 601"/>
                      <a:gd name="T7" fmla="*/ 103 h 1190"/>
                      <a:gd name="T8" fmla="*/ 47 w 601"/>
                      <a:gd name="T9" fmla="*/ 119 h 1190"/>
                      <a:gd name="T10" fmla="*/ 38 w 601"/>
                      <a:gd name="T11" fmla="*/ 136 h 1190"/>
                      <a:gd name="T12" fmla="*/ 30 w 601"/>
                      <a:gd name="T13" fmla="*/ 156 h 1190"/>
                      <a:gd name="T14" fmla="*/ 17 w 601"/>
                      <a:gd name="T15" fmla="*/ 171 h 1190"/>
                      <a:gd name="T16" fmla="*/ 27 w 601"/>
                      <a:gd name="T17" fmla="*/ 201 h 1190"/>
                      <a:gd name="T18" fmla="*/ 48 w 601"/>
                      <a:gd name="T19" fmla="*/ 198 h 1190"/>
                      <a:gd name="T20" fmla="*/ 66 w 601"/>
                      <a:gd name="T21" fmla="*/ 216 h 1190"/>
                      <a:gd name="T22" fmla="*/ 85 w 601"/>
                      <a:gd name="T23" fmla="*/ 226 h 1190"/>
                      <a:gd name="T24" fmla="*/ 91 w 601"/>
                      <a:gd name="T25" fmla="*/ 188 h 1190"/>
                      <a:gd name="T26" fmla="*/ 97 w 601"/>
                      <a:gd name="T27" fmla="*/ 165 h 1190"/>
                      <a:gd name="T28" fmla="*/ 102 w 601"/>
                      <a:gd name="T29" fmla="*/ 137 h 1190"/>
                      <a:gd name="T30" fmla="*/ 114 w 601"/>
                      <a:gd name="T31" fmla="*/ 108 h 1190"/>
                      <a:gd name="T32" fmla="*/ 108 w 601"/>
                      <a:gd name="T33" fmla="*/ 74 h 1190"/>
                      <a:gd name="T34" fmla="*/ 86 w 601"/>
                      <a:gd name="T35" fmla="*/ 57 h 1190"/>
                      <a:gd name="T36" fmla="*/ 86 w 601"/>
                      <a:gd name="T37" fmla="*/ 33 h 1190"/>
                      <a:gd name="T38" fmla="*/ 102 w 601"/>
                      <a:gd name="T39" fmla="*/ 9 h 1190"/>
                      <a:gd name="T40" fmla="*/ 64 w 601"/>
                      <a:gd name="T41" fmla="*/ 2 h 1190"/>
                      <a:gd name="T42" fmla="*/ 26 w 601"/>
                      <a:gd name="T43" fmla="*/ 0 h 1190"/>
                      <a:gd name="T44" fmla="*/ 10 w 601"/>
                      <a:gd name="T45" fmla="*/ 23 h 119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601" h="1190">
                        <a:moveTo>
                          <a:pt x="54" y="119"/>
                        </a:moveTo>
                        <a:lnTo>
                          <a:pt x="0" y="269"/>
                        </a:lnTo>
                        <a:lnTo>
                          <a:pt x="106" y="440"/>
                        </a:lnTo>
                        <a:lnTo>
                          <a:pt x="244" y="540"/>
                        </a:lnTo>
                        <a:lnTo>
                          <a:pt x="250" y="624"/>
                        </a:lnTo>
                        <a:lnTo>
                          <a:pt x="199" y="716"/>
                        </a:lnTo>
                        <a:lnTo>
                          <a:pt x="159" y="821"/>
                        </a:lnTo>
                        <a:lnTo>
                          <a:pt x="87" y="902"/>
                        </a:lnTo>
                        <a:lnTo>
                          <a:pt x="141" y="1059"/>
                        </a:lnTo>
                        <a:lnTo>
                          <a:pt x="254" y="1044"/>
                        </a:lnTo>
                        <a:lnTo>
                          <a:pt x="346" y="1135"/>
                        </a:lnTo>
                        <a:lnTo>
                          <a:pt x="446" y="1190"/>
                        </a:lnTo>
                        <a:lnTo>
                          <a:pt x="481" y="989"/>
                        </a:lnTo>
                        <a:lnTo>
                          <a:pt x="511" y="869"/>
                        </a:lnTo>
                        <a:lnTo>
                          <a:pt x="538" y="724"/>
                        </a:lnTo>
                        <a:lnTo>
                          <a:pt x="601" y="569"/>
                        </a:lnTo>
                        <a:lnTo>
                          <a:pt x="571" y="389"/>
                        </a:lnTo>
                        <a:lnTo>
                          <a:pt x="451" y="299"/>
                        </a:lnTo>
                        <a:lnTo>
                          <a:pt x="455" y="175"/>
                        </a:lnTo>
                        <a:lnTo>
                          <a:pt x="540" y="45"/>
                        </a:lnTo>
                        <a:lnTo>
                          <a:pt x="340" y="12"/>
                        </a:lnTo>
                        <a:lnTo>
                          <a:pt x="135" y="0"/>
                        </a:lnTo>
                        <a:lnTo>
                          <a:pt x="54" y="119"/>
                        </a:lnTo>
                        <a:close/>
                      </a:path>
                    </a:pathLst>
                  </a:custGeom>
                  <a:solidFill>
                    <a:srgbClr val="0099CC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39" name="Freeform 39">
                    <a:extLst>
                      <a:ext uri="{FF2B5EF4-FFF2-40B4-BE49-F238E27FC236}">
                        <a16:creationId xmlns:a16="http://schemas.microsoft.com/office/drawing/2014/main" id="{E9436C3C-51BC-6425-A502-340D351F35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08669" y="2910050"/>
                    <a:ext cx="154808" cy="138332"/>
                  </a:xfrm>
                  <a:custGeom>
                    <a:avLst/>
                    <a:gdLst>
                      <a:gd name="T0" fmla="*/ 34 w 700"/>
                      <a:gd name="T1" fmla="*/ 119 h 630"/>
                      <a:gd name="T2" fmla="*/ 93 w 700"/>
                      <a:gd name="T3" fmla="*/ 80 h 630"/>
                      <a:gd name="T4" fmla="*/ 133 w 700"/>
                      <a:gd name="T5" fmla="*/ 55 h 630"/>
                      <a:gd name="T6" fmla="*/ 130 w 700"/>
                      <a:gd name="T7" fmla="*/ 24 h 630"/>
                      <a:gd name="T8" fmla="*/ 104 w 700"/>
                      <a:gd name="T9" fmla="*/ 0 h 630"/>
                      <a:gd name="T10" fmla="*/ 0 w 700"/>
                      <a:gd name="T11" fmla="*/ 52 h 630"/>
                      <a:gd name="T12" fmla="*/ 6 w 700"/>
                      <a:gd name="T13" fmla="*/ 73 h 630"/>
                      <a:gd name="T14" fmla="*/ 23 w 700"/>
                      <a:gd name="T15" fmla="*/ 87 h 630"/>
                      <a:gd name="T16" fmla="*/ 25 w 700"/>
                      <a:gd name="T17" fmla="*/ 108 h 630"/>
                      <a:gd name="T18" fmla="*/ 34 w 700"/>
                      <a:gd name="T19" fmla="*/ 119 h 63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700" h="630">
                        <a:moveTo>
                          <a:pt x="181" y="630"/>
                        </a:moveTo>
                        <a:lnTo>
                          <a:pt x="490" y="421"/>
                        </a:lnTo>
                        <a:lnTo>
                          <a:pt x="700" y="293"/>
                        </a:lnTo>
                        <a:lnTo>
                          <a:pt x="682" y="128"/>
                        </a:lnTo>
                        <a:lnTo>
                          <a:pt x="545" y="0"/>
                        </a:lnTo>
                        <a:lnTo>
                          <a:pt x="0" y="276"/>
                        </a:lnTo>
                        <a:lnTo>
                          <a:pt x="31" y="388"/>
                        </a:lnTo>
                        <a:lnTo>
                          <a:pt x="120" y="463"/>
                        </a:lnTo>
                        <a:lnTo>
                          <a:pt x="130" y="570"/>
                        </a:lnTo>
                        <a:lnTo>
                          <a:pt x="181" y="630"/>
                        </a:lnTo>
                        <a:close/>
                      </a:path>
                    </a:pathLst>
                  </a:custGeom>
                  <a:solidFill>
                    <a:srgbClr val="CC0099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0" name="Freeform 40">
                    <a:extLst>
                      <a:ext uri="{FF2B5EF4-FFF2-40B4-BE49-F238E27FC236}">
                        <a16:creationId xmlns:a16="http://schemas.microsoft.com/office/drawing/2014/main" id="{90014D3F-AA72-FE1D-48F0-B48EC9347F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97029" y="2784505"/>
                    <a:ext cx="303796" cy="187155"/>
                  </a:xfrm>
                  <a:custGeom>
                    <a:avLst/>
                    <a:gdLst>
                      <a:gd name="T0" fmla="*/ 142 w 1383"/>
                      <a:gd name="T1" fmla="*/ 17 h 850"/>
                      <a:gd name="T2" fmla="*/ 131 w 1383"/>
                      <a:gd name="T3" fmla="*/ 40 h 850"/>
                      <a:gd name="T4" fmla="*/ 53 w 1383"/>
                      <a:gd name="T5" fmla="*/ 64 h 850"/>
                      <a:gd name="T6" fmla="*/ 0 w 1383"/>
                      <a:gd name="T7" fmla="*/ 83 h 850"/>
                      <a:gd name="T8" fmla="*/ 6 w 1383"/>
                      <a:gd name="T9" fmla="*/ 122 h 850"/>
                      <a:gd name="T10" fmla="*/ 11 w 1383"/>
                      <a:gd name="T11" fmla="*/ 161 h 850"/>
                      <a:gd name="T12" fmla="*/ 113 w 1383"/>
                      <a:gd name="T13" fmla="*/ 109 h 850"/>
                      <a:gd name="T14" fmla="*/ 156 w 1383"/>
                      <a:gd name="T15" fmla="*/ 96 h 850"/>
                      <a:gd name="T16" fmla="*/ 172 w 1383"/>
                      <a:gd name="T17" fmla="*/ 128 h 850"/>
                      <a:gd name="T18" fmla="*/ 193 w 1383"/>
                      <a:gd name="T19" fmla="*/ 142 h 850"/>
                      <a:gd name="T20" fmla="*/ 201 w 1383"/>
                      <a:gd name="T21" fmla="*/ 125 h 850"/>
                      <a:gd name="T22" fmla="*/ 233 w 1383"/>
                      <a:gd name="T23" fmla="*/ 102 h 850"/>
                      <a:gd name="T24" fmla="*/ 261 w 1383"/>
                      <a:gd name="T25" fmla="*/ 85 h 850"/>
                      <a:gd name="T26" fmla="*/ 252 w 1383"/>
                      <a:gd name="T27" fmla="*/ 73 h 850"/>
                      <a:gd name="T28" fmla="*/ 250 w 1383"/>
                      <a:gd name="T29" fmla="*/ 62 h 850"/>
                      <a:gd name="T30" fmla="*/ 245 w 1383"/>
                      <a:gd name="T31" fmla="*/ 44 h 850"/>
                      <a:gd name="T32" fmla="*/ 240 w 1383"/>
                      <a:gd name="T33" fmla="*/ 50 h 850"/>
                      <a:gd name="T34" fmla="*/ 243 w 1383"/>
                      <a:gd name="T35" fmla="*/ 60 h 850"/>
                      <a:gd name="T36" fmla="*/ 240 w 1383"/>
                      <a:gd name="T37" fmla="*/ 70 h 850"/>
                      <a:gd name="T38" fmla="*/ 245 w 1383"/>
                      <a:gd name="T39" fmla="*/ 82 h 850"/>
                      <a:gd name="T40" fmla="*/ 227 w 1383"/>
                      <a:gd name="T41" fmla="*/ 97 h 850"/>
                      <a:gd name="T42" fmla="*/ 204 w 1383"/>
                      <a:gd name="T43" fmla="*/ 85 h 850"/>
                      <a:gd name="T44" fmla="*/ 176 w 1383"/>
                      <a:gd name="T45" fmla="*/ 51 h 850"/>
                      <a:gd name="T46" fmla="*/ 168 w 1383"/>
                      <a:gd name="T47" fmla="*/ 23 h 850"/>
                      <a:gd name="T48" fmla="*/ 142 w 1383"/>
                      <a:gd name="T49" fmla="*/ 0 h 850"/>
                      <a:gd name="T50" fmla="*/ 142 w 1383"/>
                      <a:gd name="T51" fmla="*/ 17 h 850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0" t="0" r="r" b="b"/>
                    <a:pathLst>
                      <a:path w="1383" h="850">
                        <a:moveTo>
                          <a:pt x="753" y="90"/>
                        </a:moveTo>
                        <a:lnTo>
                          <a:pt x="693" y="210"/>
                        </a:lnTo>
                        <a:lnTo>
                          <a:pt x="281" y="340"/>
                        </a:lnTo>
                        <a:lnTo>
                          <a:pt x="0" y="436"/>
                        </a:lnTo>
                        <a:lnTo>
                          <a:pt x="30" y="645"/>
                        </a:lnTo>
                        <a:lnTo>
                          <a:pt x="57" y="850"/>
                        </a:lnTo>
                        <a:lnTo>
                          <a:pt x="597" y="573"/>
                        </a:lnTo>
                        <a:lnTo>
                          <a:pt x="825" y="507"/>
                        </a:lnTo>
                        <a:lnTo>
                          <a:pt x="913" y="675"/>
                        </a:lnTo>
                        <a:lnTo>
                          <a:pt x="1023" y="750"/>
                        </a:lnTo>
                        <a:lnTo>
                          <a:pt x="1065" y="659"/>
                        </a:lnTo>
                        <a:lnTo>
                          <a:pt x="1233" y="540"/>
                        </a:lnTo>
                        <a:lnTo>
                          <a:pt x="1383" y="450"/>
                        </a:lnTo>
                        <a:lnTo>
                          <a:pt x="1337" y="383"/>
                        </a:lnTo>
                        <a:lnTo>
                          <a:pt x="1325" y="325"/>
                        </a:lnTo>
                        <a:lnTo>
                          <a:pt x="1297" y="233"/>
                        </a:lnTo>
                        <a:lnTo>
                          <a:pt x="1273" y="263"/>
                        </a:lnTo>
                        <a:lnTo>
                          <a:pt x="1285" y="319"/>
                        </a:lnTo>
                        <a:lnTo>
                          <a:pt x="1273" y="371"/>
                        </a:lnTo>
                        <a:lnTo>
                          <a:pt x="1297" y="435"/>
                        </a:lnTo>
                        <a:lnTo>
                          <a:pt x="1203" y="510"/>
                        </a:lnTo>
                        <a:lnTo>
                          <a:pt x="1081" y="451"/>
                        </a:lnTo>
                        <a:lnTo>
                          <a:pt x="933" y="270"/>
                        </a:lnTo>
                        <a:lnTo>
                          <a:pt x="889" y="123"/>
                        </a:lnTo>
                        <a:lnTo>
                          <a:pt x="753" y="0"/>
                        </a:lnTo>
                        <a:lnTo>
                          <a:pt x="753" y="90"/>
                        </a:lnTo>
                        <a:close/>
                      </a:path>
                    </a:pathLst>
                  </a:custGeom>
                  <a:solidFill>
                    <a:srgbClr val="CC0099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1" name="Freeform 41">
                    <a:extLst>
                      <a:ext uri="{FF2B5EF4-FFF2-40B4-BE49-F238E27FC236}">
                        <a16:creationId xmlns:a16="http://schemas.microsoft.com/office/drawing/2014/main" id="{E699DBFD-071C-8D40-B109-B1B529803E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37768" y="2569452"/>
                    <a:ext cx="135020" cy="288288"/>
                  </a:xfrm>
                  <a:custGeom>
                    <a:avLst/>
                    <a:gdLst>
                      <a:gd name="T0" fmla="*/ 66 w 615"/>
                      <a:gd name="T1" fmla="*/ 233 h 1311"/>
                      <a:gd name="T2" fmla="*/ 96 w 615"/>
                      <a:gd name="T3" fmla="*/ 224 h 1311"/>
                      <a:gd name="T4" fmla="*/ 107 w 615"/>
                      <a:gd name="T5" fmla="*/ 201 h 1311"/>
                      <a:gd name="T6" fmla="*/ 107 w 615"/>
                      <a:gd name="T7" fmla="*/ 184 h 1311"/>
                      <a:gd name="T8" fmla="*/ 116 w 615"/>
                      <a:gd name="T9" fmla="*/ 170 h 1311"/>
                      <a:gd name="T10" fmla="*/ 96 w 615"/>
                      <a:gd name="T11" fmla="*/ 162 h 1311"/>
                      <a:gd name="T12" fmla="*/ 89 w 615"/>
                      <a:gd name="T13" fmla="*/ 136 h 1311"/>
                      <a:gd name="T14" fmla="*/ 54 w 615"/>
                      <a:gd name="T15" fmla="*/ 74 h 1311"/>
                      <a:gd name="T16" fmla="*/ 25 w 615"/>
                      <a:gd name="T17" fmla="*/ 0 h 1311"/>
                      <a:gd name="T18" fmla="*/ 9 w 615"/>
                      <a:gd name="T19" fmla="*/ 6 h 1311"/>
                      <a:gd name="T20" fmla="*/ 2 w 615"/>
                      <a:gd name="T21" fmla="*/ 18 h 1311"/>
                      <a:gd name="T22" fmla="*/ 14 w 615"/>
                      <a:gd name="T23" fmla="*/ 52 h 1311"/>
                      <a:gd name="T24" fmla="*/ 18 w 615"/>
                      <a:gd name="T25" fmla="*/ 74 h 1311"/>
                      <a:gd name="T26" fmla="*/ 2 w 615"/>
                      <a:gd name="T27" fmla="*/ 97 h 1311"/>
                      <a:gd name="T28" fmla="*/ 0 w 615"/>
                      <a:gd name="T29" fmla="*/ 145 h 1311"/>
                      <a:gd name="T30" fmla="*/ 5 w 615"/>
                      <a:gd name="T31" fmla="*/ 200 h 1311"/>
                      <a:gd name="T32" fmla="*/ 12 w 615"/>
                      <a:gd name="T33" fmla="*/ 234 h 1311"/>
                      <a:gd name="T34" fmla="*/ 18 w 615"/>
                      <a:gd name="T35" fmla="*/ 248 h 1311"/>
                      <a:gd name="T36" fmla="*/ 66 w 615"/>
                      <a:gd name="T37" fmla="*/ 233 h 1311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615" h="1311">
                        <a:moveTo>
                          <a:pt x="349" y="1231"/>
                        </a:moveTo>
                        <a:lnTo>
                          <a:pt x="507" y="1183"/>
                        </a:lnTo>
                        <a:lnTo>
                          <a:pt x="567" y="1063"/>
                        </a:lnTo>
                        <a:lnTo>
                          <a:pt x="567" y="975"/>
                        </a:lnTo>
                        <a:lnTo>
                          <a:pt x="615" y="900"/>
                        </a:lnTo>
                        <a:lnTo>
                          <a:pt x="508" y="859"/>
                        </a:lnTo>
                        <a:lnTo>
                          <a:pt x="472" y="721"/>
                        </a:lnTo>
                        <a:lnTo>
                          <a:pt x="285" y="390"/>
                        </a:lnTo>
                        <a:lnTo>
                          <a:pt x="135" y="0"/>
                        </a:lnTo>
                        <a:lnTo>
                          <a:pt x="46" y="31"/>
                        </a:lnTo>
                        <a:lnTo>
                          <a:pt x="13" y="97"/>
                        </a:lnTo>
                        <a:lnTo>
                          <a:pt x="75" y="277"/>
                        </a:lnTo>
                        <a:lnTo>
                          <a:pt x="96" y="393"/>
                        </a:lnTo>
                        <a:lnTo>
                          <a:pt x="12" y="514"/>
                        </a:lnTo>
                        <a:lnTo>
                          <a:pt x="0" y="766"/>
                        </a:lnTo>
                        <a:lnTo>
                          <a:pt x="24" y="1056"/>
                        </a:lnTo>
                        <a:lnTo>
                          <a:pt x="64" y="1239"/>
                        </a:lnTo>
                        <a:lnTo>
                          <a:pt x="96" y="1311"/>
                        </a:lnTo>
                        <a:lnTo>
                          <a:pt x="349" y="1231"/>
                        </a:lnTo>
                        <a:close/>
                      </a:path>
                    </a:pathLst>
                  </a:custGeom>
                  <a:solidFill>
                    <a:srgbClr val="CC0099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2" name="Freeform 42">
                    <a:extLst>
                      <a:ext uri="{FF2B5EF4-FFF2-40B4-BE49-F238E27FC236}">
                        <a16:creationId xmlns:a16="http://schemas.microsoft.com/office/drawing/2014/main" id="{BEF11ECE-F130-1998-6413-004988AA84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66867" y="2281164"/>
                    <a:ext cx="306124" cy="487067"/>
                  </a:xfrm>
                  <a:custGeom>
                    <a:avLst/>
                    <a:gdLst>
                      <a:gd name="T0" fmla="*/ 0 w 1386"/>
                      <a:gd name="T1" fmla="*/ 249 h 2211"/>
                      <a:gd name="T2" fmla="*/ 29 w 1386"/>
                      <a:gd name="T3" fmla="*/ 323 h 2211"/>
                      <a:gd name="T4" fmla="*/ 64 w 1386"/>
                      <a:gd name="T5" fmla="*/ 385 h 2211"/>
                      <a:gd name="T6" fmla="*/ 71 w 1386"/>
                      <a:gd name="T7" fmla="*/ 411 h 2211"/>
                      <a:gd name="T8" fmla="*/ 92 w 1386"/>
                      <a:gd name="T9" fmla="*/ 419 h 2211"/>
                      <a:gd name="T10" fmla="*/ 109 w 1386"/>
                      <a:gd name="T11" fmla="*/ 374 h 2211"/>
                      <a:gd name="T12" fmla="*/ 109 w 1386"/>
                      <a:gd name="T13" fmla="*/ 351 h 2211"/>
                      <a:gd name="T14" fmla="*/ 125 w 1386"/>
                      <a:gd name="T15" fmla="*/ 333 h 2211"/>
                      <a:gd name="T16" fmla="*/ 143 w 1386"/>
                      <a:gd name="T17" fmla="*/ 318 h 2211"/>
                      <a:gd name="T18" fmla="*/ 166 w 1386"/>
                      <a:gd name="T19" fmla="*/ 289 h 2211"/>
                      <a:gd name="T20" fmla="*/ 172 w 1386"/>
                      <a:gd name="T21" fmla="*/ 266 h 2211"/>
                      <a:gd name="T22" fmla="*/ 164 w 1386"/>
                      <a:gd name="T23" fmla="*/ 260 h 2211"/>
                      <a:gd name="T24" fmla="*/ 178 w 1386"/>
                      <a:gd name="T25" fmla="*/ 245 h 2211"/>
                      <a:gd name="T26" fmla="*/ 189 w 1386"/>
                      <a:gd name="T27" fmla="*/ 266 h 2211"/>
                      <a:gd name="T28" fmla="*/ 195 w 1386"/>
                      <a:gd name="T29" fmla="*/ 261 h 2211"/>
                      <a:gd name="T30" fmla="*/ 195 w 1386"/>
                      <a:gd name="T31" fmla="*/ 232 h 2211"/>
                      <a:gd name="T32" fmla="*/ 229 w 1386"/>
                      <a:gd name="T33" fmla="*/ 215 h 2211"/>
                      <a:gd name="T34" fmla="*/ 245 w 1386"/>
                      <a:gd name="T35" fmla="*/ 200 h 2211"/>
                      <a:gd name="T36" fmla="*/ 263 w 1386"/>
                      <a:gd name="T37" fmla="*/ 181 h 2211"/>
                      <a:gd name="T38" fmla="*/ 263 w 1386"/>
                      <a:gd name="T39" fmla="*/ 158 h 2211"/>
                      <a:gd name="T40" fmla="*/ 248 w 1386"/>
                      <a:gd name="T41" fmla="*/ 150 h 2211"/>
                      <a:gd name="T42" fmla="*/ 246 w 1386"/>
                      <a:gd name="T43" fmla="*/ 136 h 2211"/>
                      <a:gd name="T44" fmla="*/ 226 w 1386"/>
                      <a:gd name="T45" fmla="*/ 138 h 2211"/>
                      <a:gd name="T46" fmla="*/ 212 w 1386"/>
                      <a:gd name="T47" fmla="*/ 130 h 2211"/>
                      <a:gd name="T48" fmla="*/ 202 w 1386"/>
                      <a:gd name="T49" fmla="*/ 114 h 2211"/>
                      <a:gd name="T50" fmla="*/ 183 w 1386"/>
                      <a:gd name="T51" fmla="*/ 113 h 2211"/>
                      <a:gd name="T52" fmla="*/ 170 w 1386"/>
                      <a:gd name="T53" fmla="*/ 100 h 2211"/>
                      <a:gd name="T54" fmla="*/ 167 w 1386"/>
                      <a:gd name="T55" fmla="*/ 76 h 2211"/>
                      <a:gd name="T56" fmla="*/ 152 w 1386"/>
                      <a:gd name="T57" fmla="*/ 56 h 2211"/>
                      <a:gd name="T58" fmla="*/ 144 w 1386"/>
                      <a:gd name="T59" fmla="*/ 35 h 2211"/>
                      <a:gd name="T60" fmla="*/ 129 w 1386"/>
                      <a:gd name="T61" fmla="*/ 0 h 2211"/>
                      <a:gd name="T62" fmla="*/ 109 w 1386"/>
                      <a:gd name="T63" fmla="*/ 2 h 2211"/>
                      <a:gd name="T64" fmla="*/ 90 w 1386"/>
                      <a:gd name="T65" fmla="*/ 2 h 2211"/>
                      <a:gd name="T66" fmla="*/ 70 w 1386"/>
                      <a:gd name="T67" fmla="*/ 24 h 2211"/>
                      <a:gd name="T68" fmla="*/ 52 w 1386"/>
                      <a:gd name="T69" fmla="*/ 33 h 2211"/>
                      <a:gd name="T70" fmla="*/ 35 w 1386"/>
                      <a:gd name="T71" fmla="*/ 23 h 2211"/>
                      <a:gd name="T72" fmla="*/ 30 w 1386"/>
                      <a:gd name="T73" fmla="*/ 11 h 2211"/>
                      <a:gd name="T74" fmla="*/ 15 w 1386"/>
                      <a:gd name="T75" fmla="*/ 41 h 2211"/>
                      <a:gd name="T76" fmla="*/ 21 w 1386"/>
                      <a:gd name="T77" fmla="*/ 56 h 2211"/>
                      <a:gd name="T78" fmla="*/ 18 w 1386"/>
                      <a:gd name="T79" fmla="*/ 74 h 2211"/>
                      <a:gd name="T80" fmla="*/ 11 w 1386"/>
                      <a:gd name="T81" fmla="*/ 104 h 2211"/>
                      <a:gd name="T82" fmla="*/ 15 w 1386"/>
                      <a:gd name="T83" fmla="*/ 133 h 2211"/>
                      <a:gd name="T84" fmla="*/ 24 w 1386"/>
                      <a:gd name="T85" fmla="*/ 163 h 2211"/>
                      <a:gd name="T86" fmla="*/ 18 w 1386"/>
                      <a:gd name="T87" fmla="*/ 187 h 2211"/>
                      <a:gd name="T88" fmla="*/ 11 w 1386"/>
                      <a:gd name="T89" fmla="*/ 224 h 2211"/>
                      <a:gd name="T90" fmla="*/ 0 w 1386"/>
                      <a:gd name="T91" fmla="*/ 249 h 2211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1386" h="2211">
                        <a:moveTo>
                          <a:pt x="0" y="1313"/>
                        </a:moveTo>
                        <a:lnTo>
                          <a:pt x="153" y="1703"/>
                        </a:lnTo>
                        <a:lnTo>
                          <a:pt x="337" y="2030"/>
                        </a:lnTo>
                        <a:lnTo>
                          <a:pt x="373" y="2169"/>
                        </a:lnTo>
                        <a:lnTo>
                          <a:pt x="483" y="2211"/>
                        </a:lnTo>
                        <a:lnTo>
                          <a:pt x="576" y="1976"/>
                        </a:lnTo>
                        <a:lnTo>
                          <a:pt x="577" y="1853"/>
                        </a:lnTo>
                        <a:lnTo>
                          <a:pt x="657" y="1757"/>
                        </a:lnTo>
                        <a:lnTo>
                          <a:pt x="753" y="1677"/>
                        </a:lnTo>
                        <a:lnTo>
                          <a:pt x="876" y="1526"/>
                        </a:lnTo>
                        <a:lnTo>
                          <a:pt x="906" y="1406"/>
                        </a:lnTo>
                        <a:lnTo>
                          <a:pt x="865" y="1373"/>
                        </a:lnTo>
                        <a:lnTo>
                          <a:pt x="937" y="1293"/>
                        </a:lnTo>
                        <a:lnTo>
                          <a:pt x="996" y="1406"/>
                        </a:lnTo>
                        <a:lnTo>
                          <a:pt x="1026" y="1376"/>
                        </a:lnTo>
                        <a:lnTo>
                          <a:pt x="1026" y="1226"/>
                        </a:lnTo>
                        <a:lnTo>
                          <a:pt x="1206" y="1136"/>
                        </a:lnTo>
                        <a:lnTo>
                          <a:pt x="1289" y="1056"/>
                        </a:lnTo>
                        <a:lnTo>
                          <a:pt x="1386" y="956"/>
                        </a:lnTo>
                        <a:lnTo>
                          <a:pt x="1386" y="836"/>
                        </a:lnTo>
                        <a:lnTo>
                          <a:pt x="1305" y="792"/>
                        </a:lnTo>
                        <a:lnTo>
                          <a:pt x="1296" y="716"/>
                        </a:lnTo>
                        <a:lnTo>
                          <a:pt x="1193" y="728"/>
                        </a:lnTo>
                        <a:lnTo>
                          <a:pt x="1116" y="686"/>
                        </a:lnTo>
                        <a:lnTo>
                          <a:pt x="1065" y="600"/>
                        </a:lnTo>
                        <a:lnTo>
                          <a:pt x="966" y="596"/>
                        </a:lnTo>
                        <a:lnTo>
                          <a:pt x="897" y="528"/>
                        </a:lnTo>
                        <a:lnTo>
                          <a:pt x="881" y="400"/>
                        </a:lnTo>
                        <a:lnTo>
                          <a:pt x="801" y="296"/>
                        </a:lnTo>
                        <a:lnTo>
                          <a:pt x="761" y="184"/>
                        </a:lnTo>
                        <a:lnTo>
                          <a:pt x="681" y="0"/>
                        </a:lnTo>
                        <a:lnTo>
                          <a:pt x="577" y="8"/>
                        </a:lnTo>
                        <a:lnTo>
                          <a:pt x="473" y="8"/>
                        </a:lnTo>
                        <a:lnTo>
                          <a:pt x="369" y="128"/>
                        </a:lnTo>
                        <a:lnTo>
                          <a:pt x="276" y="176"/>
                        </a:lnTo>
                        <a:lnTo>
                          <a:pt x="185" y="120"/>
                        </a:lnTo>
                        <a:lnTo>
                          <a:pt x="156" y="56"/>
                        </a:lnTo>
                        <a:lnTo>
                          <a:pt x="81" y="216"/>
                        </a:lnTo>
                        <a:lnTo>
                          <a:pt x="113" y="296"/>
                        </a:lnTo>
                        <a:lnTo>
                          <a:pt x="97" y="392"/>
                        </a:lnTo>
                        <a:lnTo>
                          <a:pt x="57" y="549"/>
                        </a:lnTo>
                        <a:lnTo>
                          <a:pt x="81" y="704"/>
                        </a:lnTo>
                        <a:lnTo>
                          <a:pt x="129" y="861"/>
                        </a:lnTo>
                        <a:lnTo>
                          <a:pt x="96" y="986"/>
                        </a:lnTo>
                        <a:lnTo>
                          <a:pt x="57" y="1184"/>
                        </a:lnTo>
                        <a:lnTo>
                          <a:pt x="0" y="1313"/>
                        </a:lnTo>
                        <a:close/>
                      </a:path>
                    </a:pathLst>
                  </a:custGeom>
                  <a:solidFill>
                    <a:srgbClr val="CC0099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3" name="Freeform 43">
                    <a:extLst>
                      <a:ext uri="{FF2B5EF4-FFF2-40B4-BE49-F238E27FC236}">
                        <a16:creationId xmlns:a16="http://schemas.microsoft.com/office/drawing/2014/main" id="{C8A6FB9B-D176-A0F3-F0F4-726851629D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24964" y="3014671"/>
                    <a:ext cx="137348" cy="115083"/>
                  </a:xfrm>
                  <a:custGeom>
                    <a:avLst/>
                    <a:gdLst>
                      <a:gd name="T0" fmla="*/ 11 w 622"/>
                      <a:gd name="T1" fmla="*/ 61 h 519"/>
                      <a:gd name="T2" fmla="*/ 28 w 622"/>
                      <a:gd name="T3" fmla="*/ 46 h 519"/>
                      <a:gd name="T4" fmla="*/ 53 w 622"/>
                      <a:gd name="T5" fmla="*/ 36 h 519"/>
                      <a:gd name="T6" fmla="*/ 83 w 622"/>
                      <a:gd name="T7" fmla="*/ 19 h 519"/>
                      <a:gd name="T8" fmla="*/ 101 w 622"/>
                      <a:gd name="T9" fmla="*/ 6 h 519"/>
                      <a:gd name="T10" fmla="*/ 115 w 622"/>
                      <a:gd name="T11" fmla="*/ 0 h 519"/>
                      <a:gd name="T12" fmla="*/ 118 w 622"/>
                      <a:gd name="T13" fmla="*/ 6 h 519"/>
                      <a:gd name="T14" fmla="*/ 111 w 622"/>
                      <a:gd name="T15" fmla="*/ 16 h 519"/>
                      <a:gd name="T16" fmla="*/ 85 w 622"/>
                      <a:gd name="T17" fmla="*/ 39 h 519"/>
                      <a:gd name="T18" fmla="*/ 50 w 622"/>
                      <a:gd name="T19" fmla="*/ 68 h 519"/>
                      <a:gd name="T20" fmla="*/ 27 w 622"/>
                      <a:gd name="T21" fmla="*/ 84 h 519"/>
                      <a:gd name="T22" fmla="*/ 17 w 622"/>
                      <a:gd name="T23" fmla="*/ 94 h 519"/>
                      <a:gd name="T24" fmla="*/ 2 w 622"/>
                      <a:gd name="T25" fmla="*/ 99 h 519"/>
                      <a:gd name="T26" fmla="*/ 0 w 622"/>
                      <a:gd name="T27" fmla="*/ 84 h 519"/>
                      <a:gd name="T28" fmla="*/ 11 w 622"/>
                      <a:gd name="T29" fmla="*/ 61 h 51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622" h="519">
                        <a:moveTo>
                          <a:pt x="60" y="322"/>
                        </a:moveTo>
                        <a:lnTo>
                          <a:pt x="147" y="240"/>
                        </a:lnTo>
                        <a:lnTo>
                          <a:pt x="281" y="187"/>
                        </a:lnTo>
                        <a:lnTo>
                          <a:pt x="435" y="101"/>
                        </a:lnTo>
                        <a:lnTo>
                          <a:pt x="531" y="34"/>
                        </a:lnTo>
                        <a:lnTo>
                          <a:pt x="608" y="0"/>
                        </a:lnTo>
                        <a:lnTo>
                          <a:pt x="622" y="34"/>
                        </a:lnTo>
                        <a:lnTo>
                          <a:pt x="584" y="82"/>
                        </a:lnTo>
                        <a:lnTo>
                          <a:pt x="450" y="202"/>
                        </a:lnTo>
                        <a:lnTo>
                          <a:pt x="262" y="355"/>
                        </a:lnTo>
                        <a:lnTo>
                          <a:pt x="142" y="442"/>
                        </a:lnTo>
                        <a:lnTo>
                          <a:pt x="89" y="495"/>
                        </a:lnTo>
                        <a:lnTo>
                          <a:pt x="8" y="519"/>
                        </a:lnTo>
                        <a:lnTo>
                          <a:pt x="0" y="442"/>
                        </a:lnTo>
                        <a:lnTo>
                          <a:pt x="60" y="322"/>
                        </a:lnTo>
                        <a:close/>
                      </a:path>
                    </a:pathLst>
                  </a:custGeom>
                  <a:solidFill>
                    <a:srgbClr val="0099CC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4" name="Freeform 44">
                    <a:extLst>
                      <a:ext uri="{FF2B5EF4-FFF2-40B4-BE49-F238E27FC236}">
                        <a16:creationId xmlns:a16="http://schemas.microsoft.com/office/drawing/2014/main" id="{AD6D0D3C-2A04-462F-AD57-AB1CA372CC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28558" y="2896101"/>
                    <a:ext cx="68674" cy="79047"/>
                  </a:xfrm>
                  <a:custGeom>
                    <a:avLst/>
                    <a:gdLst>
                      <a:gd name="T0" fmla="*/ 0 w 314"/>
                      <a:gd name="T1" fmla="*/ 13 h 363"/>
                      <a:gd name="T2" fmla="*/ 42 w 314"/>
                      <a:gd name="T3" fmla="*/ 0 h 363"/>
                      <a:gd name="T4" fmla="*/ 59 w 314"/>
                      <a:gd name="T5" fmla="*/ 32 h 363"/>
                      <a:gd name="T6" fmla="*/ 51 w 314"/>
                      <a:gd name="T7" fmla="*/ 36 h 363"/>
                      <a:gd name="T8" fmla="*/ 45 w 314"/>
                      <a:gd name="T9" fmla="*/ 53 h 363"/>
                      <a:gd name="T10" fmla="*/ 29 w 314"/>
                      <a:gd name="T11" fmla="*/ 68 h 363"/>
                      <a:gd name="T12" fmla="*/ 26 w 314"/>
                      <a:gd name="T13" fmla="*/ 37 h 363"/>
                      <a:gd name="T14" fmla="*/ 0 w 314"/>
                      <a:gd name="T15" fmla="*/ 13 h 36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14" h="363">
                        <a:moveTo>
                          <a:pt x="0" y="69"/>
                        </a:moveTo>
                        <a:lnTo>
                          <a:pt x="225" y="0"/>
                        </a:lnTo>
                        <a:lnTo>
                          <a:pt x="314" y="171"/>
                        </a:lnTo>
                        <a:lnTo>
                          <a:pt x="273" y="192"/>
                        </a:lnTo>
                        <a:lnTo>
                          <a:pt x="237" y="282"/>
                        </a:lnTo>
                        <a:lnTo>
                          <a:pt x="156" y="363"/>
                        </a:lnTo>
                        <a:lnTo>
                          <a:pt x="138" y="195"/>
                        </a:lnTo>
                        <a:lnTo>
                          <a:pt x="0" y="69"/>
                        </a:lnTo>
                        <a:close/>
                      </a:path>
                    </a:pathLst>
                  </a:custGeom>
                  <a:solidFill>
                    <a:srgbClr val="CC0099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5" name="Freeform 45">
                    <a:extLst>
                      <a:ext uri="{FF2B5EF4-FFF2-40B4-BE49-F238E27FC236}">
                        <a16:creationId xmlns:a16="http://schemas.microsoft.com/office/drawing/2014/main" id="{FD5376BB-5E1F-3932-6040-554D72CC96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88627" y="2710109"/>
                    <a:ext cx="481883" cy="223191"/>
                  </a:xfrm>
                  <a:custGeom>
                    <a:avLst/>
                    <a:gdLst>
                      <a:gd name="T0" fmla="*/ 0 w 2182"/>
                      <a:gd name="T1" fmla="*/ 106 h 1010"/>
                      <a:gd name="T2" fmla="*/ 28 w 2182"/>
                      <a:gd name="T3" fmla="*/ 92 h 1010"/>
                      <a:gd name="T4" fmla="*/ 59 w 2182"/>
                      <a:gd name="T5" fmla="*/ 67 h 1010"/>
                      <a:gd name="T6" fmla="*/ 77 w 2182"/>
                      <a:gd name="T7" fmla="*/ 47 h 1010"/>
                      <a:gd name="T8" fmla="*/ 104 w 2182"/>
                      <a:gd name="T9" fmla="*/ 17 h 1010"/>
                      <a:gd name="T10" fmla="*/ 147 w 2182"/>
                      <a:gd name="T11" fmla="*/ 0 h 1010"/>
                      <a:gd name="T12" fmla="*/ 148 w 2182"/>
                      <a:gd name="T13" fmla="*/ 20 h 1010"/>
                      <a:gd name="T14" fmla="*/ 132 w 2182"/>
                      <a:gd name="T15" fmla="*/ 30 h 1010"/>
                      <a:gd name="T16" fmla="*/ 113 w 2182"/>
                      <a:gd name="T17" fmla="*/ 39 h 1010"/>
                      <a:gd name="T18" fmla="*/ 120 w 2182"/>
                      <a:gd name="T19" fmla="*/ 52 h 1010"/>
                      <a:gd name="T20" fmla="*/ 117 w 2182"/>
                      <a:gd name="T21" fmla="*/ 55 h 1010"/>
                      <a:gd name="T22" fmla="*/ 121 w 2182"/>
                      <a:gd name="T23" fmla="*/ 69 h 1010"/>
                      <a:gd name="T24" fmla="*/ 141 w 2182"/>
                      <a:gd name="T25" fmla="*/ 57 h 1010"/>
                      <a:gd name="T26" fmla="*/ 160 w 2182"/>
                      <a:gd name="T27" fmla="*/ 56 h 1010"/>
                      <a:gd name="T28" fmla="*/ 190 w 2182"/>
                      <a:gd name="T29" fmla="*/ 78 h 1010"/>
                      <a:gd name="T30" fmla="*/ 213 w 2182"/>
                      <a:gd name="T31" fmla="*/ 77 h 1010"/>
                      <a:gd name="T32" fmla="*/ 233 w 2182"/>
                      <a:gd name="T33" fmla="*/ 86 h 1010"/>
                      <a:gd name="T34" fmla="*/ 249 w 2182"/>
                      <a:gd name="T35" fmla="*/ 78 h 1010"/>
                      <a:gd name="T36" fmla="*/ 259 w 2182"/>
                      <a:gd name="T37" fmla="*/ 69 h 1010"/>
                      <a:gd name="T38" fmla="*/ 282 w 2182"/>
                      <a:gd name="T39" fmla="*/ 53 h 1010"/>
                      <a:gd name="T40" fmla="*/ 311 w 2182"/>
                      <a:gd name="T41" fmla="*/ 43 h 1010"/>
                      <a:gd name="T42" fmla="*/ 327 w 2182"/>
                      <a:gd name="T43" fmla="*/ 36 h 1010"/>
                      <a:gd name="T44" fmla="*/ 335 w 2182"/>
                      <a:gd name="T45" fmla="*/ 53 h 1010"/>
                      <a:gd name="T46" fmla="*/ 345 w 2182"/>
                      <a:gd name="T47" fmla="*/ 69 h 1010"/>
                      <a:gd name="T48" fmla="*/ 366 w 2182"/>
                      <a:gd name="T49" fmla="*/ 68 h 1010"/>
                      <a:gd name="T50" fmla="*/ 382 w 2182"/>
                      <a:gd name="T51" fmla="*/ 59 h 1010"/>
                      <a:gd name="T52" fmla="*/ 406 w 2182"/>
                      <a:gd name="T53" fmla="*/ 62 h 1010"/>
                      <a:gd name="T54" fmla="*/ 414 w 2182"/>
                      <a:gd name="T55" fmla="*/ 78 h 1010"/>
                      <a:gd name="T56" fmla="*/ 414 w 2182"/>
                      <a:gd name="T57" fmla="*/ 95 h 1010"/>
                      <a:gd name="T58" fmla="*/ 404 w 2182"/>
                      <a:gd name="T59" fmla="*/ 88 h 1010"/>
                      <a:gd name="T60" fmla="*/ 388 w 2182"/>
                      <a:gd name="T61" fmla="*/ 86 h 1010"/>
                      <a:gd name="T62" fmla="*/ 371 w 2182"/>
                      <a:gd name="T63" fmla="*/ 103 h 1010"/>
                      <a:gd name="T64" fmla="*/ 354 w 2182"/>
                      <a:gd name="T65" fmla="*/ 95 h 1010"/>
                      <a:gd name="T66" fmla="*/ 338 w 2182"/>
                      <a:gd name="T67" fmla="*/ 92 h 1010"/>
                      <a:gd name="T68" fmla="*/ 319 w 2182"/>
                      <a:gd name="T69" fmla="*/ 95 h 1010"/>
                      <a:gd name="T70" fmla="*/ 302 w 2182"/>
                      <a:gd name="T71" fmla="*/ 112 h 1010"/>
                      <a:gd name="T72" fmla="*/ 268 w 2182"/>
                      <a:gd name="T73" fmla="*/ 138 h 1010"/>
                      <a:gd name="T74" fmla="*/ 259 w 2182"/>
                      <a:gd name="T75" fmla="*/ 155 h 1010"/>
                      <a:gd name="T76" fmla="*/ 250 w 2182"/>
                      <a:gd name="T77" fmla="*/ 155 h 1010"/>
                      <a:gd name="T78" fmla="*/ 250 w 2182"/>
                      <a:gd name="T79" fmla="*/ 138 h 1010"/>
                      <a:gd name="T80" fmla="*/ 234 w 2182"/>
                      <a:gd name="T81" fmla="*/ 133 h 1010"/>
                      <a:gd name="T82" fmla="*/ 224 w 2182"/>
                      <a:gd name="T83" fmla="*/ 135 h 1010"/>
                      <a:gd name="T84" fmla="*/ 220 w 2182"/>
                      <a:gd name="T85" fmla="*/ 145 h 1010"/>
                      <a:gd name="T86" fmla="*/ 213 w 2182"/>
                      <a:gd name="T87" fmla="*/ 174 h 1010"/>
                      <a:gd name="T88" fmla="*/ 194 w 2182"/>
                      <a:gd name="T89" fmla="*/ 192 h 1010"/>
                      <a:gd name="T90" fmla="*/ 176 w 2182"/>
                      <a:gd name="T91" fmla="*/ 174 h 1010"/>
                      <a:gd name="T92" fmla="*/ 175 w 2182"/>
                      <a:gd name="T93" fmla="*/ 162 h 1010"/>
                      <a:gd name="T94" fmla="*/ 147 w 2182"/>
                      <a:gd name="T95" fmla="*/ 140 h 1010"/>
                      <a:gd name="T96" fmla="*/ 113 w 2182"/>
                      <a:gd name="T97" fmla="*/ 146 h 1010"/>
                      <a:gd name="T98" fmla="*/ 108 w 2182"/>
                      <a:gd name="T99" fmla="*/ 134 h 1010"/>
                      <a:gd name="T100" fmla="*/ 84 w 2182"/>
                      <a:gd name="T101" fmla="*/ 135 h 1010"/>
                      <a:gd name="T102" fmla="*/ 61 w 2182"/>
                      <a:gd name="T103" fmla="*/ 134 h 1010"/>
                      <a:gd name="T104" fmla="*/ 28 w 2182"/>
                      <a:gd name="T105" fmla="*/ 134 h 1010"/>
                      <a:gd name="T106" fmla="*/ 11 w 2182"/>
                      <a:gd name="T107" fmla="*/ 121 h 1010"/>
                      <a:gd name="T108" fmla="*/ 0 w 2182"/>
                      <a:gd name="T109" fmla="*/ 106 h 1010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2182" h="1010">
                        <a:moveTo>
                          <a:pt x="0" y="557"/>
                        </a:moveTo>
                        <a:lnTo>
                          <a:pt x="148" y="482"/>
                        </a:lnTo>
                        <a:lnTo>
                          <a:pt x="310" y="350"/>
                        </a:lnTo>
                        <a:lnTo>
                          <a:pt x="406" y="248"/>
                        </a:lnTo>
                        <a:lnTo>
                          <a:pt x="549" y="90"/>
                        </a:lnTo>
                        <a:lnTo>
                          <a:pt x="776" y="0"/>
                        </a:lnTo>
                        <a:lnTo>
                          <a:pt x="778" y="104"/>
                        </a:lnTo>
                        <a:lnTo>
                          <a:pt x="694" y="158"/>
                        </a:lnTo>
                        <a:lnTo>
                          <a:pt x="598" y="206"/>
                        </a:lnTo>
                        <a:lnTo>
                          <a:pt x="634" y="272"/>
                        </a:lnTo>
                        <a:lnTo>
                          <a:pt x="616" y="290"/>
                        </a:lnTo>
                        <a:lnTo>
                          <a:pt x="640" y="363"/>
                        </a:lnTo>
                        <a:lnTo>
                          <a:pt x="742" y="302"/>
                        </a:lnTo>
                        <a:lnTo>
                          <a:pt x="844" y="297"/>
                        </a:lnTo>
                        <a:lnTo>
                          <a:pt x="1003" y="408"/>
                        </a:lnTo>
                        <a:lnTo>
                          <a:pt x="1120" y="404"/>
                        </a:lnTo>
                        <a:lnTo>
                          <a:pt x="1229" y="453"/>
                        </a:lnTo>
                        <a:lnTo>
                          <a:pt x="1312" y="410"/>
                        </a:lnTo>
                        <a:lnTo>
                          <a:pt x="1366" y="362"/>
                        </a:lnTo>
                        <a:lnTo>
                          <a:pt x="1486" y="278"/>
                        </a:lnTo>
                        <a:lnTo>
                          <a:pt x="1638" y="227"/>
                        </a:lnTo>
                        <a:lnTo>
                          <a:pt x="1726" y="188"/>
                        </a:lnTo>
                        <a:lnTo>
                          <a:pt x="1768" y="278"/>
                        </a:lnTo>
                        <a:lnTo>
                          <a:pt x="1819" y="363"/>
                        </a:lnTo>
                        <a:lnTo>
                          <a:pt x="1930" y="356"/>
                        </a:lnTo>
                        <a:lnTo>
                          <a:pt x="2014" y="308"/>
                        </a:lnTo>
                        <a:lnTo>
                          <a:pt x="2140" y="326"/>
                        </a:lnTo>
                        <a:lnTo>
                          <a:pt x="2182" y="408"/>
                        </a:lnTo>
                        <a:lnTo>
                          <a:pt x="2182" y="499"/>
                        </a:lnTo>
                        <a:lnTo>
                          <a:pt x="2128" y="464"/>
                        </a:lnTo>
                        <a:lnTo>
                          <a:pt x="2046" y="453"/>
                        </a:lnTo>
                        <a:lnTo>
                          <a:pt x="1955" y="544"/>
                        </a:lnTo>
                        <a:lnTo>
                          <a:pt x="1865" y="499"/>
                        </a:lnTo>
                        <a:lnTo>
                          <a:pt x="1780" y="482"/>
                        </a:lnTo>
                        <a:lnTo>
                          <a:pt x="1683" y="499"/>
                        </a:lnTo>
                        <a:lnTo>
                          <a:pt x="1592" y="589"/>
                        </a:lnTo>
                        <a:lnTo>
                          <a:pt x="1411" y="725"/>
                        </a:lnTo>
                        <a:lnTo>
                          <a:pt x="1366" y="816"/>
                        </a:lnTo>
                        <a:lnTo>
                          <a:pt x="1320" y="816"/>
                        </a:lnTo>
                        <a:lnTo>
                          <a:pt x="1320" y="725"/>
                        </a:lnTo>
                        <a:lnTo>
                          <a:pt x="1234" y="698"/>
                        </a:lnTo>
                        <a:lnTo>
                          <a:pt x="1180" y="710"/>
                        </a:lnTo>
                        <a:lnTo>
                          <a:pt x="1162" y="764"/>
                        </a:lnTo>
                        <a:lnTo>
                          <a:pt x="1120" y="914"/>
                        </a:lnTo>
                        <a:lnTo>
                          <a:pt x="1020" y="1010"/>
                        </a:lnTo>
                        <a:lnTo>
                          <a:pt x="928" y="914"/>
                        </a:lnTo>
                        <a:lnTo>
                          <a:pt x="924" y="853"/>
                        </a:lnTo>
                        <a:lnTo>
                          <a:pt x="777" y="736"/>
                        </a:lnTo>
                        <a:lnTo>
                          <a:pt x="598" y="767"/>
                        </a:lnTo>
                        <a:lnTo>
                          <a:pt x="568" y="707"/>
                        </a:lnTo>
                        <a:lnTo>
                          <a:pt x="442" y="710"/>
                        </a:lnTo>
                        <a:lnTo>
                          <a:pt x="321" y="703"/>
                        </a:lnTo>
                        <a:lnTo>
                          <a:pt x="147" y="706"/>
                        </a:lnTo>
                        <a:lnTo>
                          <a:pt x="58" y="637"/>
                        </a:lnTo>
                        <a:lnTo>
                          <a:pt x="0" y="557"/>
                        </a:lnTo>
                        <a:close/>
                      </a:path>
                    </a:pathLst>
                  </a:custGeom>
                  <a:solidFill>
                    <a:srgbClr val="FF7C80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" name="Freeform 46">
                    <a:extLst>
                      <a:ext uri="{FF2B5EF4-FFF2-40B4-BE49-F238E27FC236}">
                        <a16:creationId xmlns:a16="http://schemas.microsoft.com/office/drawing/2014/main" id="{87172BFC-005F-8F4E-A517-2B01D18721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20358" y="2846115"/>
                    <a:ext cx="349191" cy="449869"/>
                  </a:xfrm>
                  <a:custGeom>
                    <a:avLst/>
                    <a:gdLst>
                      <a:gd name="T0" fmla="*/ 96 w 1586"/>
                      <a:gd name="T1" fmla="*/ 0 h 2040"/>
                      <a:gd name="T2" fmla="*/ 74 w 1586"/>
                      <a:gd name="T3" fmla="*/ 9 h 2040"/>
                      <a:gd name="T4" fmla="*/ 70 w 1586"/>
                      <a:gd name="T5" fmla="*/ 25 h 2040"/>
                      <a:gd name="T6" fmla="*/ 82 w 1586"/>
                      <a:gd name="T7" fmla="*/ 39 h 2040"/>
                      <a:gd name="T8" fmla="*/ 69 w 1586"/>
                      <a:gd name="T9" fmla="*/ 56 h 2040"/>
                      <a:gd name="T10" fmla="*/ 73 w 1586"/>
                      <a:gd name="T11" fmla="*/ 72 h 2040"/>
                      <a:gd name="T12" fmla="*/ 63 w 1586"/>
                      <a:gd name="T13" fmla="*/ 89 h 2040"/>
                      <a:gd name="T14" fmla="*/ 50 w 1586"/>
                      <a:gd name="T15" fmla="*/ 79 h 2040"/>
                      <a:gd name="T16" fmla="*/ 42 w 1586"/>
                      <a:gd name="T17" fmla="*/ 63 h 2040"/>
                      <a:gd name="T18" fmla="*/ 24 w 1586"/>
                      <a:gd name="T19" fmla="*/ 88 h 2040"/>
                      <a:gd name="T20" fmla="*/ 13 w 1586"/>
                      <a:gd name="T21" fmla="*/ 91 h 2040"/>
                      <a:gd name="T22" fmla="*/ 5 w 1586"/>
                      <a:gd name="T23" fmla="*/ 123 h 2040"/>
                      <a:gd name="T24" fmla="*/ 13 w 1586"/>
                      <a:gd name="T25" fmla="*/ 142 h 2040"/>
                      <a:gd name="T26" fmla="*/ 0 w 1586"/>
                      <a:gd name="T27" fmla="*/ 168 h 2040"/>
                      <a:gd name="T28" fmla="*/ 7 w 1586"/>
                      <a:gd name="T29" fmla="*/ 186 h 2040"/>
                      <a:gd name="T30" fmla="*/ 12 w 1586"/>
                      <a:gd name="T31" fmla="*/ 213 h 2040"/>
                      <a:gd name="T32" fmla="*/ 34 w 1586"/>
                      <a:gd name="T33" fmla="*/ 241 h 2040"/>
                      <a:gd name="T34" fmla="*/ 40 w 1586"/>
                      <a:gd name="T35" fmla="*/ 271 h 2040"/>
                      <a:gd name="T36" fmla="*/ 45 w 1586"/>
                      <a:gd name="T37" fmla="*/ 300 h 2040"/>
                      <a:gd name="T38" fmla="*/ 26 w 1586"/>
                      <a:gd name="T39" fmla="*/ 387 h 2040"/>
                      <a:gd name="T40" fmla="*/ 58 w 1586"/>
                      <a:gd name="T41" fmla="*/ 382 h 2040"/>
                      <a:gd name="T42" fmla="*/ 145 w 1586"/>
                      <a:gd name="T43" fmla="*/ 365 h 2040"/>
                      <a:gd name="T44" fmla="*/ 161 w 1586"/>
                      <a:gd name="T45" fmla="*/ 376 h 2040"/>
                      <a:gd name="T46" fmla="*/ 184 w 1586"/>
                      <a:gd name="T47" fmla="*/ 361 h 2040"/>
                      <a:gd name="T48" fmla="*/ 221 w 1586"/>
                      <a:gd name="T49" fmla="*/ 359 h 2040"/>
                      <a:gd name="T50" fmla="*/ 221 w 1586"/>
                      <a:gd name="T51" fmla="*/ 352 h 2040"/>
                      <a:gd name="T52" fmla="*/ 257 w 1586"/>
                      <a:gd name="T53" fmla="*/ 349 h 2040"/>
                      <a:gd name="T54" fmla="*/ 266 w 1586"/>
                      <a:gd name="T55" fmla="*/ 332 h 2040"/>
                      <a:gd name="T56" fmla="*/ 276 w 1586"/>
                      <a:gd name="T57" fmla="*/ 323 h 2040"/>
                      <a:gd name="T58" fmla="*/ 277 w 1586"/>
                      <a:gd name="T59" fmla="*/ 313 h 2040"/>
                      <a:gd name="T60" fmla="*/ 267 w 1586"/>
                      <a:gd name="T61" fmla="*/ 308 h 2040"/>
                      <a:gd name="T62" fmla="*/ 278 w 1586"/>
                      <a:gd name="T63" fmla="*/ 278 h 2040"/>
                      <a:gd name="T64" fmla="*/ 292 w 1586"/>
                      <a:gd name="T65" fmla="*/ 266 h 2040"/>
                      <a:gd name="T66" fmla="*/ 298 w 1586"/>
                      <a:gd name="T67" fmla="*/ 246 h 2040"/>
                      <a:gd name="T68" fmla="*/ 300 w 1586"/>
                      <a:gd name="T69" fmla="*/ 201 h 2040"/>
                      <a:gd name="T70" fmla="*/ 284 w 1586"/>
                      <a:gd name="T71" fmla="*/ 171 h 2040"/>
                      <a:gd name="T72" fmla="*/ 272 w 1586"/>
                      <a:gd name="T73" fmla="*/ 140 h 2040"/>
                      <a:gd name="T74" fmla="*/ 250 w 1586"/>
                      <a:gd name="T75" fmla="*/ 132 h 2040"/>
                      <a:gd name="T76" fmla="*/ 230 w 1586"/>
                      <a:gd name="T77" fmla="*/ 134 h 2040"/>
                      <a:gd name="T78" fmla="*/ 221 w 1586"/>
                      <a:gd name="T79" fmla="*/ 149 h 2040"/>
                      <a:gd name="T80" fmla="*/ 215 w 1586"/>
                      <a:gd name="T81" fmla="*/ 168 h 2040"/>
                      <a:gd name="T82" fmla="*/ 197 w 1586"/>
                      <a:gd name="T83" fmla="*/ 174 h 2040"/>
                      <a:gd name="T84" fmla="*/ 180 w 1586"/>
                      <a:gd name="T85" fmla="*/ 159 h 2040"/>
                      <a:gd name="T86" fmla="*/ 193 w 1586"/>
                      <a:gd name="T87" fmla="*/ 143 h 2040"/>
                      <a:gd name="T88" fmla="*/ 201 w 1586"/>
                      <a:gd name="T89" fmla="*/ 126 h 2040"/>
                      <a:gd name="T90" fmla="*/ 209 w 1586"/>
                      <a:gd name="T91" fmla="*/ 94 h 2040"/>
                      <a:gd name="T92" fmla="*/ 201 w 1586"/>
                      <a:gd name="T93" fmla="*/ 66 h 2040"/>
                      <a:gd name="T94" fmla="*/ 187 w 1586"/>
                      <a:gd name="T95" fmla="*/ 47 h 2040"/>
                      <a:gd name="T96" fmla="*/ 197 w 1586"/>
                      <a:gd name="T97" fmla="*/ 30 h 2040"/>
                      <a:gd name="T98" fmla="*/ 162 w 1586"/>
                      <a:gd name="T99" fmla="*/ 15 h 2040"/>
                      <a:gd name="T100" fmla="*/ 134 w 1586"/>
                      <a:gd name="T101" fmla="*/ 9 h 2040"/>
                      <a:gd name="T102" fmla="*/ 114 w 1586"/>
                      <a:gd name="T103" fmla="*/ 7 h 2040"/>
                      <a:gd name="T104" fmla="*/ 96 w 1586"/>
                      <a:gd name="T105" fmla="*/ 0 h 2040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0" t="0" r="r" b="b"/>
                    <a:pathLst>
                      <a:path w="1586" h="2040">
                        <a:moveTo>
                          <a:pt x="506" y="0"/>
                        </a:moveTo>
                        <a:lnTo>
                          <a:pt x="392" y="48"/>
                        </a:lnTo>
                        <a:lnTo>
                          <a:pt x="368" y="132"/>
                        </a:lnTo>
                        <a:lnTo>
                          <a:pt x="434" y="204"/>
                        </a:lnTo>
                        <a:lnTo>
                          <a:pt x="363" y="293"/>
                        </a:lnTo>
                        <a:lnTo>
                          <a:pt x="386" y="378"/>
                        </a:lnTo>
                        <a:lnTo>
                          <a:pt x="332" y="468"/>
                        </a:lnTo>
                        <a:lnTo>
                          <a:pt x="266" y="414"/>
                        </a:lnTo>
                        <a:lnTo>
                          <a:pt x="224" y="330"/>
                        </a:lnTo>
                        <a:lnTo>
                          <a:pt x="128" y="462"/>
                        </a:lnTo>
                        <a:lnTo>
                          <a:pt x="68" y="480"/>
                        </a:lnTo>
                        <a:lnTo>
                          <a:pt x="26" y="648"/>
                        </a:lnTo>
                        <a:lnTo>
                          <a:pt x="68" y="750"/>
                        </a:lnTo>
                        <a:lnTo>
                          <a:pt x="0" y="883"/>
                        </a:lnTo>
                        <a:lnTo>
                          <a:pt x="38" y="978"/>
                        </a:lnTo>
                        <a:lnTo>
                          <a:pt x="62" y="1122"/>
                        </a:lnTo>
                        <a:lnTo>
                          <a:pt x="182" y="1272"/>
                        </a:lnTo>
                        <a:lnTo>
                          <a:pt x="212" y="1428"/>
                        </a:lnTo>
                        <a:lnTo>
                          <a:pt x="236" y="1584"/>
                        </a:lnTo>
                        <a:lnTo>
                          <a:pt x="137" y="2040"/>
                        </a:lnTo>
                        <a:lnTo>
                          <a:pt x="304" y="2013"/>
                        </a:lnTo>
                        <a:lnTo>
                          <a:pt x="766" y="1926"/>
                        </a:lnTo>
                        <a:lnTo>
                          <a:pt x="851" y="1983"/>
                        </a:lnTo>
                        <a:lnTo>
                          <a:pt x="973" y="1905"/>
                        </a:lnTo>
                        <a:lnTo>
                          <a:pt x="1166" y="1895"/>
                        </a:lnTo>
                        <a:lnTo>
                          <a:pt x="1166" y="1857"/>
                        </a:lnTo>
                        <a:lnTo>
                          <a:pt x="1360" y="1841"/>
                        </a:lnTo>
                        <a:lnTo>
                          <a:pt x="1406" y="1752"/>
                        </a:lnTo>
                        <a:lnTo>
                          <a:pt x="1460" y="1704"/>
                        </a:lnTo>
                        <a:lnTo>
                          <a:pt x="1466" y="1650"/>
                        </a:lnTo>
                        <a:lnTo>
                          <a:pt x="1409" y="1626"/>
                        </a:lnTo>
                        <a:lnTo>
                          <a:pt x="1472" y="1464"/>
                        </a:lnTo>
                        <a:lnTo>
                          <a:pt x="1544" y="1404"/>
                        </a:lnTo>
                        <a:lnTo>
                          <a:pt x="1574" y="1296"/>
                        </a:lnTo>
                        <a:lnTo>
                          <a:pt x="1586" y="1062"/>
                        </a:lnTo>
                        <a:lnTo>
                          <a:pt x="1502" y="900"/>
                        </a:lnTo>
                        <a:lnTo>
                          <a:pt x="1436" y="738"/>
                        </a:lnTo>
                        <a:lnTo>
                          <a:pt x="1322" y="696"/>
                        </a:lnTo>
                        <a:lnTo>
                          <a:pt x="1214" y="708"/>
                        </a:lnTo>
                        <a:lnTo>
                          <a:pt x="1166" y="786"/>
                        </a:lnTo>
                        <a:lnTo>
                          <a:pt x="1136" y="888"/>
                        </a:lnTo>
                        <a:lnTo>
                          <a:pt x="1040" y="918"/>
                        </a:lnTo>
                        <a:lnTo>
                          <a:pt x="952" y="837"/>
                        </a:lnTo>
                        <a:lnTo>
                          <a:pt x="1022" y="756"/>
                        </a:lnTo>
                        <a:lnTo>
                          <a:pt x="1064" y="666"/>
                        </a:lnTo>
                        <a:lnTo>
                          <a:pt x="1106" y="498"/>
                        </a:lnTo>
                        <a:lnTo>
                          <a:pt x="1064" y="348"/>
                        </a:lnTo>
                        <a:lnTo>
                          <a:pt x="986" y="246"/>
                        </a:lnTo>
                        <a:lnTo>
                          <a:pt x="1040" y="156"/>
                        </a:lnTo>
                        <a:lnTo>
                          <a:pt x="854" y="78"/>
                        </a:lnTo>
                        <a:lnTo>
                          <a:pt x="710" y="48"/>
                        </a:lnTo>
                        <a:lnTo>
                          <a:pt x="602" y="36"/>
                        </a:lnTo>
                        <a:lnTo>
                          <a:pt x="506" y="0"/>
                        </a:lnTo>
                        <a:close/>
                      </a:path>
                    </a:pathLst>
                  </a:custGeom>
                  <a:solidFill>
                    <a:srgbClr val="FF7C80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7" name="Freeform 47">
                    <a:extLst>
                      <a:ext uri="{FF2B5EF4-FFF2-40B4-BE49-F238E27FC236}">
                        <a16:creationId xmlns:a16="http://schemas.microsoft.com/office/drawing/2014/main" id="{EC6D33EB-F5C0-AB39-A5E5-3149800320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7157" y="2398572"/>
                    <a:ext cx="593624" cy="432432"/>
                  </a:xfrm>
                  <a:custGeom>
                    <a:avLst/>
                    <a:gdLst>
                      <a:gd name="T0" fmla="*/ 17 w 2687"/>
                      <a:gd name="T1" fmla="*/ 25 h 1962"/>
                      <a:gd name="T2" fmla="*/ 0 w 2687"/>
                      <a:gd name="T3" fmla="*/ 48 h 1962"/>
                      <a:gd name="T4" fmla="*/ 11 w 2687"/>
                      <a:gd name="T5" fmla="*/ 93 h 1962"/>
                      <a:gd name="T6" fmla="*/ 15 w 2687"/>
                      <a:gd name="T7" fmla="*/ 130 h 1962"/>
                      <a:gd name="T8" fmla="*/ 6 w 2687"/>
                      <a:gd name="T9" fmla="*/ 150 h 1962"/>
                      <a:gd name="T10" fmla="*/ 22 w 2687"/>
                      <a:gd name="T11" fmla="*/ 166 h 1962"/>
                      <a:gd name="T12" fmla="*/ 6 w 2687"/>
                      <a:gd name="T13" fmla="*/ 173 h 1962"/>
                      <a:gd name="T14" fmla="*/ 23 w 2687"/>
                      <a:gd name="T15" fmla="*/ 196 h 1962"/>
                      <a:gd name="T16" fmla="*/ 0 w 2687"/>
                      <a:gd name="T17" fmla="*/ 213 h 1962"/>
                      <a:gd name="T18" fmla="*/ 6 w 2687"/>
                      <a:gd name="T19" fmla="*/ 230 h 1962"/>
                      <a:gd name="T20" fmla="*/ 28 w 2687"/>
                      <a:gd name="T21" fmla="*/ 236 h 1962"/>
                      <a:gd name="T22" fmla="*/ 47 w 2687"/>
                      <a:gd name="T23" fmla="*/ 246 h 1962"/>
                      <a:gd name="T24" fmla="*/ 63 w 2687"/>
                      <a:gd name="T25" fmla="*/ 264 h 1962"/>
                      <a:gd name="T26" fmla="*/ 74 w 2687"/>
                      <a:gd name="T27" fmla="*/ 309 h 1962"/>
                      <a:gd name="T28" fmla="*/ 106 w 2687"/>
                      <a:gd name="T29" fmla="*/ 310 h 1962"/>
                      <a:gd name="T30" fmla="*/ 142 w 2687"/>
                      <a:gd name="T31" fmla="*/ 309 h 1962"/>
                      <a:gd name="T32" fmla="*/ 171 w 2687"/>
                      <a:gd name="T33" fmla="*/ 338 h 1962"/>
                      <a:gd name="T34" fmla="*/ 194 w 2687"/>
                      <a:gd name="T35" fmla="*/ 321 h 1962"/>
                      <a:gd name="T36" fmla="*/ 233 w 2687"/>
                      <a:gd name="T37" fmla="*/ 344 h 1962"/>
                      <a:gd name="T38" fmla="*/ 285 w 2687"/>
                      <a:gd name="T39" fmla="*/ 338 h 1962"/>
                      <a:gd name="T40" fmla="*/ 302 w 2687"/>
                      <a:gd name="T41" fmla="*/ 349 h 1962"/>
                      <a:gd name="T42" fmla="*/ 322 w 2687"/>
                      <a:gd name="T43" fmla="*/ 341 h 1962"/>
                      <a:gd name="T44" fmla="*/ 352 w 2687"/>
                      <a:gd name="T45" fmla="*/ 341 h 1962"/>
                      <a:gd name="T46" fmla="*/ 371 w 2687"/>
                      <a:gd name="T47" fmla="*/ 354 h 1962"/>
                      <a:gd name="T48" fmla="*/ 427 w 2687"/>
                      <a:gd name="T49" fmla="*/ 372 h 1962"/>
                      <a:gd name="T50" fmla="*/ 456 w 2687"/>
                      <a:gd name="T51" fmla="*/ 372 h 1962"/>
                      <a:gd name="T52" fmla="*/ 456 w 2687"/>
                      <a:gd name="T53" fmla="*/ 338 h 1962"/>
                      <a:gd name="T54" fmla="*/ 467 w 2687"/>
                      <a:gd name="T55" fmla="*/ 298 h 1962"/>
                      <a:gd name="T56" fmla="*/ 478 w 2687"/>
                      <a:gd name="T57" fmla="*/ 258 h 1962"/>
                      <a:gd name="T58" fmla="*/ 484 w 2687"/>
                      <a:gd name="T59" fmla="*/ 232 h 1962"/>
                      <a:gd name="T60" fmla="*/ 482 w 2687"/>
                      <a:gd name="T61" fmla="*/ 196 h 1962"/>
                      <a:gd name="T62" fmla="*/ 494 w 2687"/>
                      <a:gd name="T63" fmla="*/ 159 h 1962"/>
                      <a:gd name="T64" fmla="*/ 501 w 2687"/>
                      <a:gd name="T65" fmla="*/ 120 h 1962"/>
                      <a:gd name="T66" fmla="*/ 510 w 2687"/>
                      <a:gd name="T67" fmla="*/ 102 h 1962"/>
                      <a:gd name="T68" fmla="*/ 439 w 2687"/>
                      <a:gd name="T69" fmla="*/ 78 h 1962"/>
                      <a:gd name="T70" fmla="*/ 389 w 2687"/>
                      <a:gd name="T71" fmla="*/ 66 h 1962"/>
                      <a:gd name="T72" fmla="*/ 321 w 2687"/>
                      <a:gd name="T73" fmla="*/ 54 h 1962"/>
                      <a:gd name="T74" fmla="*/ 234 w 2687"/>
                      <a:gd name="T75" fmla="*/ 35 h 1962"/>
                      <a:gd name="T76" fmla="*/ 137 w 2687"/>
                      <a:gd name="T77" fmla="*/ 0 h 1962"/>
                      <a:gd name="T78" fmla="*/ 144 w 2687"/>
                      <a:gd name="T79" fmla="*/ 26 h 1962"/>
                      <a:gd name="T80" fmla="*/ 165 w 2687"/>
                      <a:gd name="T81" fmla="*/ 42 h 1962"/>
                      <a:gd name="T82" fmla="*/ 142 w 2687"/>
                      <a:gd name="T83" fmla="*/ 53 h 1962"/>
                      <a:gd name="T84" fmla="*/ 159 w 2687"/>
                      <a:gd name="T85" fmla="*/ 71 h 1962"/>
                      <a:gd name="T86" fmla="*/ 154 w 2687"/>
                      <a:gd name="T87" fmla="*/ 116 h 1962"/>
                      <a:gd name="T88" fmla="*/ 137 w 2687"/>
                      <a:gd name="T89" fmla="*/ 162 h 1962"/>
                      <a:gd name="T90" fmla="*/ 108 w 2687"/>
                      <a:gd name="T91" fmla="*/ 179 h 1962"/>
                      <a:gd name="T92" fmla="*/ 120 w 2687"/>
                      <a:gd name="T93" fmla="*/ 156 h 1962"/>
                      <a:gd name="T94" fmla="*/ 125 w 2687"/>
                      <a:gd name="T95" fmla="*/ 156 h 1962"/>
                      <a:gd name="T96" fmla="*/ 125 w 2687"/>
                      <a:gd name="T97" fmla="*/ 110 h 1962"/>
                      <a:gd name="T98" fmla="*/ 114 w 2687"/>
                      <a:gd name="T99" fmla="*/ 105 h 1962"/>
                      <a:gd name="T100" fmla="*/ 125 w 2687"/>
                      <a:gd name="T101" fmla="*/ 93 h 1962"/>
                      <a:gd name="T102" fmla="*/ 104 w 2687"/>
                      <a:gd name="T103" fmla="*/ 73 h 1962"/>
                      <a:gd name="T104" fmla="*/ 80 w 2687"/>
                      <a:gd name="T105" fmla="*/ 62 h 1962"/>
                      <a:gd name="T106" fmla="*/ 54 w 2687"/>
                      <a:gd name="T107" fmla="*/ 50 h 1962"/>
                      <a:gd name="T108" fmla="*/ 17 w 2687"/>
                      <a:gd name="T109" fmla="*/ 25 h 1962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2687" h="1962">
                        <a:moveTo>
                          <a:pt x="90" y="132"/>
                        </a:moveTo>
                        <a:lnTo>
                          <a:pt x="0" y="252"/>
                        </a:lnTo>
                        <a:lnTo>
                          <a:pt x="60" y="492"/>
                        </a:lnTo>
                        <a:lnTo>
                          <a:pt x="81" y="686"/>
                        </a:lnTo>
                        <a:lnTo>
                          <a:pt x="30" y="792"/>
                        </a:lnTo>
                        <a:lnTo>
                          <a:pt x="118" y="878"/>
                        </a:lnTo>
                        <a:lnTo>
                          <a:pt x="30" y="912"/>
                        </a:lnTo>
                        <a:lnTo>
                          <a:pt x="120" y="1032"/>
                        </a:lnTo>
                        <a:lnTo>
                          <a:pt x="0" y="1122"/>
                        </a:lnTo>
                        <a:lnTo>
                          <a:pt x="30" y="1212"/>
                        </a:lnTo>
                        <a:lnTo>
                          <a:pt x="145" y="1243"/>
                        </a:lnTo>
                        <a:lnTo>
                          <a:pt x="246" y="1298"/>
                        </a:lnTo>
                        <a:lnTo>
                          <a:pt x="330" y="1392"/>
                        </a:lnTo>
                        <a:lnTo>
                          <a:pt x="390" y="1632"/>
                        </a:lnTo>
                        <a:lnTo>
                          <a:pt x="556" y="1637"/>
                        </a:lnTo>
                        <a:lnTo>
                          <a:pt x="750" y="1632"/>
                        </a:lnTo>
                        <a:lnTo>
                          <a:pt x="900" y="1782"/>
                        </a:lnTo>
                        <a:lnTo>
                          <a:pt x="1020" y="1692"/>
                        </a:lnTo>
                        <a:lnTo>
                          <a:pt x="1230" y="1812"/>
                        </a:lnTo>
                        <a:lnTo>
                          <a:pt x="1501" y="1782"/>
                        </a:lnTo>
                        <a:lnTo>
                          <a:pt x="1591" y="1842"/>
                        </a:lnTo>
                        <a:lnTo>
                          <a:pt x="1699" y="1801"/>
                        </a:lnTo>
                        <a:lnTo>
                          <a:pt x="1855" y="1801"/>
                        </a:lnTo>
                        <a:lnTo>
                          <a:pt x="1955" y="1865"/>
                        </a:lnTo>
                        <a:lnTo>
                          <a:pt x="2251" y="1962"/>
                        </a:lnTo>
                        <a:lnTo>
                          <a:pt x="2401" y="1962"/>
                        </a:lnTo>
                        <a:lnTo>
                          <a:pt x="2401" y="1782"/>
                        </a:lnTo>
                        <a:lnTo>
                          <a:pt x="2461" y="1572"/>
                        </a:lnTo>
                        <a:lnTo>
                          <a:pt x="2521" y="1362"/>
                        </a:lnTo>
                        <a:lnTo>
                          <a:pt x="2550" y="1225"/>
                        </a:lnTo>
                        <a:lnTo>
                          <a:pt x="2540" y="1033"/>
                        </a:lnTo>
                        <a:lnTo>
                          <a:pt x="2604" y="841"/>
                        </a:lnTo>
                        <a:lnTo>
                          <a:pt x="2641" y="631"/>
                        </a:lnTo>
                        <a:lnTo>
                          <a:pt x="2687" y="539"/>
                        </a:lnTo>
                        <a:lnTo>
                          <a:pt x="2312" y="411"/>
                        </a:lnTo>
                        <a:lnTo>
                          <a:pt x="2047" y="347"/>
                        </a:lnTo>
                        <a:lnTo>
                          <a:pt x="1690" y="283"/>
                        </a:lnTo>
                        <a:lnTo>
                          <a:pt x="1233" y="183"/>
                        </a:lnTo>
                        <a:lnTo>
                          <a:pt x="721" y="0"/>
                        </a:lnTo>
                        <a:lnTo>
                          <a:pt x="758" y="137"/>
                        </a:lnTo>
                        <a:lnTo>
                          <a:pt x="870" y="222"/>
                        </a:lnTo>
                        <a:lnTo>
                          <a:pt x="750" y="282"/>
                        </a:lnTo>
                        <a:lnTo>
                          <a:pt x="840" y="372"/>
                        </a:lnTo>
                        <a:lnTo>
                          <a:pt x="810" y="612"/>
                        </a:lnTo>
                        <a:lnTo>
                          <a:pt x="720" y="852"/>
                        </a:lnTo>
                        <a:lnTo>
                          <a:pt x="570" y="942"/>
                        </a:lnTo>
                        <a:lnTo>
                          <a:pt x="630" y="822"/>
                        </a:lnTo>
                        <a:lnTo>
                          <a:pt x="660" y="822"/>
                        </a:lnTo>
                        <a:lnTo>
                          <a:pt x="660" y="582"/>
                        </a:lnTo>
                        <a:lnTo>
                          <a:pt x="600" y="552"/>
                        </a:lnTo>
                        <a:lnTo>
                          <a:pt x="660" y="492"/>
                        </a:lnTo>
                        <a:lnTo>
                          <a:pt x="547" y="384"/>
                        </a:lnTo>
                        <a:lnTo>
                          <a:pt x="419" y="329"/>
                        </a:lnTo>
                        <a:lnTo>
                          <a:pt x="282" y="265"/>
                        </a:lnTo>
                        <a:lnTo>
                          <a:pt x="90" y="132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 w="19050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" name="Freeform 48">
                    <a:extLst>
                      <a:ext uri="{FF2B5EF4-FFF2-40B4-BE49-F238E27FC236}">
                        <a16:creationId xmlns:a16="http://schemas.microsoft.com/office/drawing/2014/main" id="{4F36AA1B-5D65-19C4-120C-D79718737D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0710" y="2665935"/>
                    <a:ext cx="718169" cy="588200"/>
                  </a:xfrm>
                  <a:custGeom>
                    <a:avLst/>
                    <a:gdLst>
                      <a:gd name="T0" fmla="*/ 150 w 3256"/>
                      <a:gd name="T1" fmla="*/ 0 h 2669"/>
                      <a:gd name="T2" fmla="*/ 127 w 3256"/>
                      <a:gd name="T3" fmla="*/ 29 h 2669"/>
                      <a:gd name="T4" fmla="*/ 132 w 3256"/>
                      <a:gd name="T5" fmla="*/ 68 h 2669"/>
                      <a:gd name="T6" fmla="*/ 109 w 3256"/>
                      <a:gd name="T7" fmla="*/ 85 h 2669"/>
                      <a:gd name="T8" fmla="*/ 103 w 3256"/>
                      <a:gd name="T9" fmla="*/ 114 h 2669"/>
                      <a:gd name="T10" fmla="*/ 91 w 3256"/>
                      <a:gd name="T11" fmla="*/ 139 h 2669"/>
                      <a:gd name="T12" fmla="*/ 79 w 3256"/>
                      <a:gd name="T13" fmla="*/ 173 h 2669"/>
                      <a:gd name="T14" fmla="*/ 58 w 3256"/>
                      <a:gd name="T15" fmla="*/ 207 h 2669"/>
                      <a:gd name="T16" fmla="*/ 30 w 3256"/>
                      <a:gd name="T17" fmla="*/ 240 h 2669"/>
                      <a:gd name="T18" fmla="*/ 29 w 3256"/>
                      <a:gd name="T19" fmla="*/ 263 h 2669"/>
                      <a:gd name="T20" fmla="*/ 12 w 3256"/>
                      <a:gd name="T21" fmla="*/ 284 h 2669"/>
                      <a:gd name="T22" fmla="*/ 17 w 3256"/>
                      <a:gd name="T23" fmla="*/ 325 h 2669"/>
                      <a:gd name="T24" fmla="*/ 0 w 3256"/>
                      <a:gd name="T25" fmla="*/ 357 h 2669"/>
                      <a:gd name="T26" fmla="*/ 9 w 3256"/>
                      <a:gd name="T27" fmla="*/ 370 h 2669"/>
                      <a:gd name="T28" fmla="*/ 46 w 3256"/>
                      <a:gd name="T29" fmla="*/ 381 h 2669"/>
                      <a:gd name="T30" fmla="*/ 302 w 3256"/>
                      <a:gd name="T31" fmla="*/ 460 h 2669"/>
                      <a:gd name="T32" fmla="*/ 524 w 3256"/>
                      <a:gd name="T33" fmla="*/ 506 h 2669"/>
                      <a:gd name="T34" fmla="*/ 547 w 3256"/>
                      <a:gd name="T35" fmla="*/ 352 h 2669"/>
                      <a:gd name="T36" fmla="*/ 569 w 3256"/>
                      <a:gd name="T37" fmla="*/ 318 h 2669"/>
                      <a:gd name="T38" fmla="*/ 552 w 3256"/>
                      <a:gd name="T39" fmla="*/ 296 h 2669"/>
                      <a:gd name="T40" fmla="*/ 552 w 3256"/>
                      <a:gd name="T41" fmla="*/ 273 h 2669"/>
                      <a:gd name="T42" fmla="*/ 581 w 3256"/>
                      <a:gd name="T43" fmla="*/ 256 h 2669"/>
                      <a:gd name="T44" fmla="*/ 586 w 3256"/>
                      <a:gd name="T45" fmla="*/ 227 h 2669"/>
                      <a:gd name="T46" fmla="*/ 586 w 3256"/>
                      <a:gd name="T47" fmla="*/ 222 h 2669"/>
                      <a:gd name="T48" fmla="*/ 592 w 3256"/>
                      <a:gd name="T49" fmla="*/ 210 h 2669"/>
                      <a:gd name="T50" fmla="*/ 615 w 3256"/>
                      <a:gd name="T51" fmla="*/ 205 h 2669"/>
                      <a:gd name="T52" fmla="*/ 617 w 3256"/>
                      <a:gd name="T53" fmla="*/ 187 h 2669"/>
                      <a:gd name="T54" fmla="*/ 615 w 3256"/>
                      <a:gd name="T55" fmla="*/ 165 h 2669"/>
                      <a:gd name="T56" fmla="*/ 598 w 3256"/>
                      <a:gd name="T57" fmla="*/ 142 h 2669"/>
                      <a:gd name="T58" fmla="*/ 571 w 3256"/>
                      <a:gd name="T59" fmla="*/ 142 h 2669"/>
                      <a:gd name="T60" fmla="*/ 514 w 3256"/>
                      <a:gd name="T61" fmla="*/ 124 h 2669"/>
                      <a:gd name="T62" fmla="*/ 496 w 3256"/>
                      <a:gd name="T63" fmla="*/ 111 h 2669"/>
                      <a:gd name="T64" fmla="*/ 466 w 3256"/>
                      <a:gd name="T65" fmla="*/ 111 h 2669"/>
                      <a:gd name="T66" fmla="*/ 446 w 3256"/>
                      <a:gd name="T67" fmla="*/ 119 h 2669"/>
                      <a:gd name="T68" fmla="*/ 428 w 3256"/>
                      <a:gd name="T69" fmla="*/ 108 h 2669"/>
                      <a:gd name="T70" fmla="*/ 377 w 3256"/>
                      <a:gd name="T71" fmla="*/ 114 h 2669"/>
                      <a:gd name="T72" fmla="*/ 337 w 3256"/>
                      <a:gd name="T73" fmla="*/ 91 h 2669"/>
                      <a:gd name="T74" fmla="*/ 314 w 3256"/>
                      <a:gd name="T75" fmla="*/ 108 h 2669"/>
                      <a:gd name="T76" fmla="*/ 286 w 3256"/>
                      <a:gd name="T77" fmla="*/ 79 h 2669"/>
                      <a:gd name="T78" fmla="*/ 252 w 3256"/>
                      <a:gd name="T79" fmla="*/ 80 h 2669"/>
                      <a:gd name="T80" fmla="*/ 218 w 3256"/>
                      <a:gd name="T81" fmla="*/ 79 h 2669"/>
                      <a:gd name="T82" fmla="*/ 206 w 3256"/>
                      <a:gd name="T83" fmla="*/ 34 h 2669"/>
                      <a:gd name="T84" fmla="*/ 191 w 3256"/>
                      <a:gd name="T85" fmla="*/ 16 h 2669"/>
                      <a:gd name="T86" fmla="*/ 171 w 3256"/>
                      <a:gd name="T87" fmla="*/ 5 h 2669"/>
                      <a:gd name="T88" fmla="*/ 150 w 3256"/>
                      <a:gd name="T89" fmla="*/ 0 h 2669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3256" h="2669">
                        <a:moveTo>
                          <a:pt x="789" y="0"/>
                        </a:moveTo>
                        <a:lnTo>
                          <a:pt x="672" y="155"/>
                        </a:lnTo>
                        <a:lnTo>
                          <a:pt x="694" y="359"/>
                        </a:lnTo>
                        <a:lnTo>
                          <a:pt x="574" y="449"/>
                        </a:lnTo>
                        <a:lnTo>
                          <a:pt x="544" y="599"/>
                        </a:lnTo>
                        <a:lnTo>
                          <a:pt x="480" y="731"/>
                        </a:lnTo>
                        <a:lnTo>
                          <a:pt x="416" y="915"/>
                        </a:lnTo>
                        <a:lnTo>
                          <a:pt x="304" y="1091"/>
                        </a:lnTo>
                        <a:lnTo>
                          <a:pt x="160" y="1267"/>
                        </a:lnTo>
                        <a:lnTo>
                          <a:pt x="152" y="1387"/>
                        </a:lnTo>
                        <a:lnTo>
                          <a:pt x="64" y="1499"/>
                        </a:lnTo>
                        <a:lnTo>
                          <a:pt x="88" y="1715"/>
                        </a:lnTo>
                        <a:lnTo>
                          <a:pt x="0" y="1883"/>
                        </a:lnTo>
                        <a:lnTo>
                          <a:pt x="48" y="1952"/>
                        </a:lnTo>
                        <a:lnTo>
                          <a:pt x="244" y="2009"/>
                        </a:lnTo>
                        <a:lnTo>
                          <a:pt x="1594" y="2429"/>
                        </a:lnTo>
                        <a:lnTo>
                          <a:pt x="2765" y="2669"/>
                        </a:lnTo>
                        <a:lnTo>
                          <a:pt x="2885" y="1859"/>
                        </a:lnTo>
                        <a:lnTo>
                          <a:pt x="3005" y="1679"/>
                        </a:lnTo>
                        <a:lnTo>
                          <a:pt x="2915" y="1559"/>
                        </a:lnTo>
                        <a:lnTo>
                          <a:pt x="2915" y="1439"/>
                        </a:lnTo>
                        <a:lnTo>
                          <a:pt x="3065" y="1349"/>
                        </a:lnTo>
                        <a:lnTo>
                          <a:pt x="3095" y="1199"/>
                        </a:lnTo>
                        <a:lnTo>
                          <a:pt x="3095" y="1169"/>
                        </a:lnTo>
                        <a:lnTo>
                          <a:pt x="3125" y="1109"/>
                        </a:lnTo>
                        <a:lnTo>
                          <a:pt x="3245" y="1079"/>
                        </a:lnTo>
                        <a:lnTo>
                          <a:pt x="3256" y="987"/>
                        </a:lnTo>
                        <a:lnTo>
                          <a:pt x="3245" y="869"/>
                        </a:lnTo>
                        <a:lnTo>
                          <a:pt x="3158" y="749"/>
                        </a:lnTo>
                        <a:lnTo>
                          <a:pt x="3012" y="749"/>
                        </a:lnTo>
                        <a:lnTo>
                          <a:pt x="2715" y="653"/>
                        </a:lnTo>
                        <a:lnTo>
                          <a:pt x="2615" y="587"/>
                        </a:lnTo>
                        <a:lnTo>
                          <a:pt x="2460" y="587"/>
                        </a:lnTo>
                        <a:lnTo>
                          <a:pt x="2351" y="629"/>
                        </a:lnTo>
                        <a:lnTo>
                          <a:pt x="2259" y="569"/>
                        </a:lnTo>
                        <a:lnTo>
                          <a:pt x="1989" y="599"/>
                        </a:lnTo>
                        <a:lnTo>
                          <a:pt x="1779" y="480"/>
                        </a:lnTo>
                        <a:lnTo>
                          <a:pt x="1659" y="569"/>
                        </a:lnTo>
                        <a:lnTo>
                          <a:pt x="1508" y="419"/>
                        </a:lnTo>
                        <a:lnTo>
                          <a:pt x="1331" y="423"/>
                        </a:lnTo>
                        <a:lnTo>
                          <a:pt x="1148" y="419"/>
                        </a:lnTo>
                        <a:lnTo>
                          <a:pt x="1088" y="180"/>
                        </a:lnTo>
                        <a:lnTo>
                          <a:pt x="1010" y="87"/>
                        </a:lnTo>
                        <a:lnTo>
                          <a:pt x="905" y="29"/>
                        </a:lnTo>
                        <a:lnTo>
                          <a:pt x="789" y="0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 w="19050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" name="Freeform 49">
                    <a:extLst>
                      <a:ext uri="{FF2B5EF4-FFF2-40B4-BE49-F238E27FC236}">
                        <a16:creationId xmlns:a16="http://schemas.microsoft.com/office/drawing/2014/main" id="{2BFC1B78-9CAE-1A8F-CEE6-E8F810DC0B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69495" y="3096042"/>
                    <a:ext cx="770547" cy="1231036"/>
                  </a:xfrm>
                  <a:custGeom>
                    <a:avLst/>
                    <a:gdLst>
                      <a:gd name="T0" fmla="*/ 42 w 3498"/>
                      <a:gd name="T1" fmla="*/ 24 h 5586"/>
                      <a:gd name="T2" fmla="*/ 38 w 3498"/>
                      <a:gd name="T3" fmla="*/ 71 h 5586"/>
                      <a:gd name="T4" fmla="*/ 0 w 3498"/>
                      <a:gd name="T5" fmla="*/ 138 h 5586"/>
                      <a:gd name="T6" fmla="*/ 23 w 3498"/>
                      <a:gd name="T7" fmla="*/ 193 h 5586"/>
                      <a:gd name="T8" fmla="*/ 25 w 3498"/>
                      <a:gd name="T9" fmla="*/ 248 h 5586"/>
                      <a:gd name="T10" fmla="*/ 28 w 3498"/>
                      <a:gd name="T11" fmla="*/ 341 h 5586"/>
                      <a:gd name="T12" fmla="*/ 47 w 3498"/>
                      <a:gd name="T13" fmla="*/ 399 h 5586"/>
                      <a:gd name="T14" fmla="*/ 64 w 3498"/>
                      <a:gd name="T15" fmla="*/ 430 h 5586"/>
                      <a:gd name="T16" fmla="*/ 91 w 3498"/>
                      <a:gd name="T17" fmla="*/ 390 h 5586"/>
                      <a:gd name="T18" fmla="*/ 92 w 3498"/>
                      <a:gd name="T19" fmla="*/ 425 h 5586"/>
                      <a:gd name="T20" fmla="*/ 72 w 3498"/>
                      <a:gd name="T21" fmla="*/ 452 h 5586"/>
                      <a:gd name="T22" fmla="*/ 61 w 3498"/>
                      <a:gd name="T23" fmla="*/ 486 h 5586"/>
                      <a:gd name="T24" fmla="*/ 111 w 3498"/>
                      <a:gd name="T25" fmla="*/ 538 h 5586"/>
                      <a:gd name="T26" fmla="*/ 90 w 3498"/>
                      <a:gd name="T27" fmla="*/ 569 h 5586"/>
                      <a:gd name="T28" fmla="*/ 124 w 3498"/>
                      <a:gd name="T29" fmla="*/ 637 h 5586"/>
                      <a:gd name="T30" fmla="*/ 152 w 3498"/>
                      <a:gd name="T31" fmla="*/ 708 h 5586"/>
                      <a:gd name="T32" fmla="*/ 156 w 3498"/>
                      <a:gd name="T33" fmla="*/ 783 h 5586"/>
                      <a:gd name="T34" fmla="*/ 235 w 3498"/>
                      <a:gd name="T35" fmla="*/ 820 h 5586"/>
                      <a:gd name="T36" fmla="*/ 288 w 3498"/>
                      <a:gd name="T37" fmla="*/ 862 h 5586"/>
                      <a:gd name="T38" fmla="*/ 322 w 3498"/>
                      <a:gd name="T39" fmla="*/ 879 h 5586"/>
                      <a:gd name="T40" fmla="*/ 351 w 3498"/>
                      <a:gd name="T41" fmla="*/ 918 h 5586"/>
                      <a:gd name="T42" fmla="*/ 385 w 3498"/>
                      <a:gd name="T43" fmla="*/ 959 h 5586"/>
                      <a:gd name="T44" fmla="*/ 395 w 3498"/>
                      <a:gd name="T45" fmla="*/ 1023 h 5586"/>
                      <a:gd name="T46" fmla="*/ 441 w 3498"/>
                      <a:gd name="T47" fmla="*/ 1040 h 5586"/>
                      <a:gd name="T48" fmla="*/ 503 w 3498"/>
                      <a:gd name="T49" fmla="*/ 1049 h 5586"/>
                      <a:gd name="T50" fmla="*/ 594 w 3498"/>
                      <a:gd name="T51" fmla="*/ 1059 h 5586"/>
                      <a:gd name="T52" fmla="*/ 612 w 3498"/>
                      <a:gd name="T53" fmla="*/ 1027 h 5586"/>
                      <a:gd name="T54" fmla="*/ 612 w 3498"/>
                      <a:gd name="T55" fmla="*/ 983 h 5586"/>
                      <a:gd name="T56" fmla="*/ 623 w 3498"/>
                      <a:gd name="T57" fmla="*/ 953 h 5586"/>
                      <a:gd name="T58" fmla="*/ 646 w 3498"/>
                      <a:gd name="T59" fmla="*/ 919 h 5586"/>
                      <a:gd name="T60" fmla="*/ 657 w 3498"/>
                      <a:gd name="T61" fmla="*/ 919 h 5586"/>
                      <a:gd name="T62" fmla="*/ 640 w 3498"/>
                      <a:gd name="T63" fmla="*/ 867 h 5586"/>
                      <a:gd name="T64" fmla="*/ 561 w 3498"/>
                      <a:gd name="T65" fmla="*/ 737 h 5586"/>
                      <a:gd name="T66" fmla="*/ 402 w 3498"/>
                      <a:gd name="T67" fmla="*/ 513 h 5586"/>
                      <a:gd name="T68" fmla="*/ 295 w 3498"/>
                      <a:gd name="T69" fmla="*/ 367 h 5586"/>
                      <a:gd name="T70" fmla="*/ 84 w 3498"/>
                      <a:gd name="T71" fmla="*/ 9 h 558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498" h="5586">
                        <a:moveTo>
                          <a:pt x="284" y="0"/>
                        </a:moveTo>
                        <a:lnTo>
                          <a:pt x="222" y="126"/>
                        </a:lnTo>
                        <a:lnTo>
                          <a:pt x="292" y="225"/>
                        </a:lnTo>
                        <a:lnTo>
                          <a:pt x="202" y="375"/>
                        </a:lnTo>
                        <a:lnTo>
                          <a:pt x="202" y="555"/>
                        </a:lnTo>
                        <a:lnTo>
                          <a:pt x="0" y="726"/>
                        </a:lnTo>
                        <a:lnTo>
                          <a:pt x="36" y="906"/>
                        </a:lnTo>
                        <a:lnTo>
                          <a:pt x="120" y="1020"/>
                        </a:lnTo>
                        <a:lnTo>
                          <a:pt x="142" y="1125"/>
                        </a:lnTo>
                        <a:lnTo>
                          <a:pt x="132" y="1308"/>
                        </a:lnTo>
                        <a:lnTo>
                          <a:pt x="72" y="1560"/>
                        </a:lnTo>
                        <a:lnTo>
                          <a:pt x="150" y="1800"/>
                        </a:lnTo>
                        <a:lnTo>
                          <a:pt x="262" y="1965"/>
                        </a:lnTo>
                        <a:lnTo>
                          <a:pt x="246" y="2106"/>
                        </a:lnTo>
                        <a:lnTo>
                          <a:pt x="262" y="2265"/>
                        </a:lnTo>
                        <a:lnTo>
                          <a:pt x="336" y="2268"/>
                        </a:lnTo>
                        <a:lnTo>
                          <a:pt x="408" y="2166"/>
                        </a:lnTo>
                        <a:lnTo>
                          <a:pt x="480" y="2058"/>
                        </a:lnTo>
                        <a:lnTo>
                          <a:pt x="516" y="2118"/>
                        </a:lnTo>
                        <a:lnTo>
                          <a:pt x="486" y="2244"/>
                        </a:lnTo>
                        <a:lnTo>
                          <a:pt x="442" y="2385"/>
                        </a:lnTo>
                        <a:lnTo>
                          <a:pt x="382" y="2385"/>
                        </a:lnTo>
                        <a:lnTo>
                          <a:pt x="366" y="2466"/>
                        </a:lnTo>
                        <a:lnTo>
                          <a:pt x="322" y="2565"/>
                        </a:lnTo>
                        <a:lnTo>
                          <a:pt x="492" y="2742"/>
                        </a:lnTo>
                        <a:lnTo>
                          <a:pt x="588" y="2838"/>
                        </a:lnTo>
                        <a:lnTo>
                          <a:pt x="592" y="2926"/>
                        </a:lnTo>
                        <a:lnTo>
                          <a:pt x="474" y="3000"/>
                        </a:lnTo>
                        <a:lnTo>
                          <a:pt x="606" y="3180"/>
                        </a:lnTo>
                        <a:lnTo>
                          <a:pt x="654" y="3360"/>
                        </a:lnTo>
                        <a:lnTo>
                          <a:pt x="768" y="3564"/>
                        </a:lnTo>
                        <a:lnTo>
                          <a:pt x="802" y="3736"/>
                        </a:lnTo>
                        <a:lnTo>
                          <a:pt x="892" y="3856"/>
                        </a:lnTo>
                        <a:lnTo>
                          <a:pt x="822" y="4128"/>
                        </a:lnTo>
                        <a:lnTo>
                          <a:pt x="1042" y="4246"/>
                        </a:lnTo>
                        <a:lnTo>
                          <a:pt x="1242" y="4326"/>
                        </a:lnTo>
                        <a:lnTo>
                          <a:pt x="1372" y="4456"/>
                        </a:lnTo>
                        <a:lnTo>
                          <a:pt x="1522" y="4546"/>
                        </a:lnTo>
                        <a:lnTo>
                          <a:pt x="1612" y="4546"/>
                        </a:lnTo>
                        <a:lnTo>
                          <a:pt x="1702" y="4636"/>
                        </a:lnTo>
                        <a:lnTo>
                          <a:pt x="1702" y="4756"/>
                        </a:lnTo>
                        <a:lnTo>
                          <a:pt x="1854" y="4842"/>
                        </a:lnTo>
                        <a:lnTo>
                          <a:pt x="1962" y="4944"/>
                        </a:lnTo>
                        <a:lnTo>
                          <a:pt x="2033" y="5056"/>
                        </a:lnTo>
                        <a:lnTo>
                          <a:pt x="2063" y="5236"/>
                        </a:lnTo>
                        <a:lnTo>
                          <a:pt x="2088" y="5394"/>
                        </a:lnTo>
                        <a:lnTo>
                          <a:pt x="2123" y="5506"/>
                        </a:lnTo>
                        <a:lnTo>
                          <a:pt x="2328" y="5484"/>
                        </a:lnTo>
                        <a:lnTo>
                          <a:pt x="2466" y="5532"/>
                        </a:lnTo>
                        <a:lnTo>
                          <a:pt x="2658" y="5532"/>
                        </a:lnTo>
                        <a:lnTo>
                          <a:pt x="2856" y="5544"/>
                        </a:lnTo>
                        <a:lnTo>
                          <a:pt x="3138" y="5586"/>
                        </a:lnTo>
                        <a:lnTo>
                          <a:pt x="3233" y="5536"/>
                        </a:lnTo>
                        <a:lnTo>
                          <a:pt x="3233" y="5416"/>
                        </a:lnTo>
                        <a:lnTo>
                          <a:pt x="3192" y="5292"/>
                        </a:lnTo>
                        <a:lnTo>
                          <a:pt x="3234" y="5184"/>
                        </a:lnTo>
                        <a:lnTo>
                          <a:pt x="3323" y="5116"/>
                        </a:lnTo>
                        <a:lnTo>
                          <a:pt x="3293" y="5026"/>
                        </a:lnTo>
                        <a:lnTo>
                          <a:pt x="3348" y="4950"/>
                        </a:lnTo>
                        <a:lnTo>
                          <a:pt x="3413" y="4846"/>
                        </a:lnTo>
                        <a:lnTo>
                          <a:pt x="3473" y="4846"/>
                        </a:lnTo>
                        <a:lnTo>
                          <a:pt x="3498" y="4770"/>
                        </a:lnTo>
                        <a:lnTo>
                          <a:pt x="3384" y="4572"/>
                        </a:lnTo>
                        <a:lnTo>
                          <a:pt x="3353" y="4396"/>
                        </a:lnTo>
                        <a:lnTo>
                          <a:pt x="2963" y="3886"/>
                        </a:lnTo>
                        <a:lnTo>
                          <a:pt x="2453" y="3226"/>
                        </a:lnTo>
                        <a:lnTo>
                          <a:pt x="2124" y="2706"/>
                        </a:lnTo>
                        <a:lnTo>
                          <a:pt x="1702" y="2175"/>
                        </a:lnTo>
                        <a:lnTo>
                          <a:pt x="1560" y="1938"/>
                        </a:lnTo>
                        <a:lnTo>
                          <a:pt x="1822" y="474"/>
                        </a:lnTo>
                        <a:lnTo>
                          <a:pt x="444" y="45"/>
                        </a:lnTo>
                        <a:lnTo>
                          <a:pt x="284" y="0"/>
                        </a:lnTo>
                        <a:close/>
                      </a:path>
                    </a:pathLst>
                  </a:custGeom>
                  <a:solidFill>
                    <a:srgbClr val="458BF5"/>
                  </a:solidFill>
                  <a:ln w="19050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0" name="Freeform 50">
                    <a:extLst>
                      <a:ext uri="{FF2B5EF4-FFF2-40B4-BE49-F238E27FC236}">
                        <a16:creationId xmlns:a16="http://schemas.microsoft.com/office/drawing/2014/main" id="{1153ED2A-8B9B-33C2-4123-776255F234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14030" y="3200663"/>
                    <a:ext cx="565689" cy="853239"/>
                  </a:xfrm>
                  <a:custGeom>
                    <a:avLst/>
                    <a:gdLst>
                      <a:gd name="T0" fmla="*/ 49 w 2565"/>
                      <a:gd name="T1" fmla="*/ 0 h 3871"/>
                      <a:gd name="T2" fmla="*/ 272 w 2565"/>
                      <a:gd name="T3" fmla="*/ 46 h 3871"/>
                      <a:gd name="T4" fmla="*/ 486 w 2565"/>
                      <a:gd name="T5" fmla="*/ 88 h 3871"/>
                      <a:gd name="T6" fmla="*/ 480 w 2565"/>
                      <a:gd name="T7" fmla="*/ 110 h 3871"/>
                      <a:gd name="T8" fmla="*/ 465 w 2565"/>
                      <a:gd name="T9" fmla="*/ 183 h 3871"/>
                      <a:gd name="T10" fmla="*/ 458 w 2565"/>
                      <a:gd name="T11" fmla="*/ 251 h 3871"/>
                      <a:gd name="T12" fmla="*/ 450 w 2565"/>
                      <a:gd name="T13" fmla="*/ 318 h 3871"/>
                      <a:gd name="T14" fmla="*/ 425 w 2565"/>
                      <a:gd name="T15" fmla="*/ 472 h 3871"/>
                      <a:gd name="T16" fmla="*/ 414 w 2565"/>
                      <a:gd name="T17" fmla="*/ 569 h 3871"/>
                      <a:gd name="T18" fmla="*/ 409 w 2565"/>
                      <a:gd name="T19" fmla="*/ 587 h 3871"/>
                      <a:gd name="T20" fmla="*/ 409 w 2565"/>
                      <a:gd name="T21" fmla="*/ 612 h 3871"/>
                      <a:gd name="T22" fmla="*/ 399 w 2565"/>
                      <a:gd name="T23" fmla="*/ 624 h 3871"/>
                      <a:gd name="T24" fmla="*/ 404 w 2565"/>
                      <a:gd name="T25" fmla="*/ 652 h 3871"/>
                      <a:gd name="T26" fmla="*/ 376 w 2565"/>
                      <a:gd name="T27" fmla="*/ 642 h 3871"/>
                      <a:gd name="T28" fmla="*/ 357 w 2565"/>
                      <a:gd name="T29" fmla="*/ 637 h 3871"/>
                      <a:gd name="T30" fmla="*/ 342 w 2565"/>
                      <a:gd name="T31" fmla="*/ 646 h 3871"/>
                      <a:gd name="T32" fmla="*/ 341 w 2565"/>
                      <a:gd name="T33" fmla="*/ 662 h 3871"/>
                      <a:gd name="T34" fmla="*/ 348 w 2565"/>
                      <a:gd name="T35" fmla="*/ 695 h 3871"/>
                      <a:gd name="T36" fmla="*/ 346 w 2565"/>
                      <a:gd name="T37" fmla="*/ 718 h 3871"/>
                      <a:gd name="T38" fmla="*/ 333 w 2565"/>
                      <a:gd name="T39" fmla="*/ 734 h 3871"/>
                      <a:gd name="T40" fmla="*/ 214 w 2565"/>
                      <a:gd name="T41" fmla="*/ 579 h 3871"/>
                      <a:gd name="T42" fmla="*/ 170 w 2565"/>
                      <a:gd name="T43" fmla="*/ 523 h 3871"/>
                      <a:gd name="T44" fmla="*/ 108 w 2565"/>
                      <a:gd name="T45" fmla="*/ 424 h 3871"/>
                      <a:gd name="T46" fmla="*/ 27 w 2565"/>
                      <a:gd name="T47" fmla="*/ 323 h 3871"/>
                      <a:gd name="T48" fmla="*/ 0 w 2565"/>
                      <a:gd name="T49" fmla="*/ 277 h 3871"/>
                      <a:gd name="T50" fmla="*/ 49 w 2565"/>
                      <a:gd name="T51" fmla="*/ 0 h 3871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0" t="0" r="r" b="b"/>
                    <a:pathLst>
                      <a:path w="2565" h="3871">
                        <a:moveTo>
                          <a:pt x="261" y="0"/>
                        </a:moveTo>
                        <a:lnTo>
                          <a:pt x="1437" y="241"/>
                        </a:lnTo>
                        <a:lnTo>
                          <a:pt x="2565" y="465"/>
                        </a:lnTo>
                        <a:lnTo>
                          <a:pt x="2532" y="580"/>
                        </a:lnTo>
                        <a:lnTo>
                          <a:pt x="2454" y="964"/>
                        </a:lnTo>
                        <a:lnTo>
                          <a:pt x="2418" y="1324"/>
                        </a:lnTo>
                        <a:lnTo>
                          <a:pt x="2376" y="1678"/>
                        </a:lnTo>
                        <a:lnTo>
                          <a:pt x="2243" y="2489"/>
                        </a:lnTo>
                        <a:lnTo>
                          <a:pt x="2183" y="2999"/>
                        </a:lnTo>
                        <a:lnTo>
                          <a:pt x="2160" y="3094"/>
                        </a:lnTo>
                        <a:lnTo>
                          <a:pt x="2160" y="3226"/>
                        </a:lnTo>
                        <a:lnTo>
                          <a:pt x="2106" y="3292"/>
                        </a:lnTo>
                        <a:lnTo>
                          <a:pt x="2130" y="3436"/>
                        </a:lnTo>
                        <a:lnTo>
                          <a:pt x="1986" y="3388"/>
                        </a:lnTo>
                        <a:lnTo>
                          <a:pt x="1883" y="3359"/>
                        </a:lnTo>
                        <a:lnTo>
                          <a:pt x="1806" y="3406"/>
                        </a:lnTo>
                        <a:lnTo>
                          <a:pt x="1800" y="3490"/>
                        </a:lnTo>
                        <a:lnTo>
                          <a:pt x="1836" y="3664"/>
                        </a:lnTo>
                        <a:lnTo>
                          <a:pt x="1824" y="3784"/>
                        </a:lnTo>
                        <a:lnTo>
                          <a:pt x="1757" y="3871"/>
                        </a:lnTo>
                        <a:lnTo>
                          <a:pt x="1130" y="3054"/>
                        </a:lnTo>
                        <a:lnTo>
                          <a:pt x="899" y="2758"/>
                        </a:lnTo>
                        <a:lnTo>
                          <a:pt x="569" y="2236"/>
                        </a:lnTo>
                        <a:lnTo>
                          <a:pt x="144" y="1702"/>
                        </a:lnTo>
                        <a:lnTo>
                          <a:pt x="0" y="1459"/>
                        </a:lnTo>
                        <a:lnTo>
                          <a:pt x="261" y="0"/>
                        </a:lnTo>
                        <a:close/>
                      </a:path>
                    </a:pathLst>
                  </a:custGeom>
                  <a:solidFill>
                    <a:srgbClr val="458BF5"/>
                  </a:solidFill>
                  <a:ln w="19050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1" name="Freeform 51">
                    <a:extLst>
                      <a:ext uri="{FF2B5EF4-FFF2-40B4-BE49-F238E27FC236}">
                        <a16:creationId xmlns:a16="http://schemas.microsoft.com/office/drawing/2014/main" id="{90130535-69EB-0BA6-90CD-A96C484BB2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30629" y="2514817"/>
                    <a:ext cx="521458" cy="836965"/>
                  </a:xfrm>
                  <a:custGeom>
                    <a:avLst/>
                    <a:gdLst>
                      <a:gd name="T0" fmla="*/ 129 w 2360"/>
                      <a:gd name="T1" fmla="*/ 2 h 3800"/>
                      <a:gd name="T2" fmla="*/ 152 w 2360"/>
                      <a:gd name="T3" fmla="*/ 0 h 3800"/>
                      <a:gd name="T4" fmla="*/ 186 w 2360"/>
                      <a:gd name="T5" fmla="*/ 12 h 3800"/>
                      <a:gd name="T6" fmla="*/ 181 w 2360"/>
                      <a:gd name="T7" fmla="*/ 59 h 3800"/>
                      <a:gd name="T8" fmla="*/ 180 w 2360"/>
                      <a:gd name="T9" fmla="*/ 100 h 3800"/>
                      <a:gd name="T10" fmla="*/ 180 w 2360"/>
                      <a:gd name="T11" fmla="*/ 152 h 3800"/>
                      <a:gd name="T12" fmla="*/ 198 w 2360"/>
                      <a:gd name="T13" fmla="*/ 179 h 3800"/>
                      <a:gd name="T14" fmla="*/ 226 w 2360"/>
                      <a:gd name="T15" fmla="*/ 209 h 3800"/>
                      <a:gd name="T16" fmla="*/ 237 w 2360"/>
                      <a:gd name="T17" fmla="*/ 230 h 3800"/>
                      <a:gd name="T18" fmla="*/ 260 w 2360"/>
                      <a:gd name="T19" fmla="*/ 243 h 3800"/>
                      <a:gd name="T20" fmla="*/ 241 w 2360"/>
                      <a:gd name="T21" fmla="*/ 299 h 3800"/>
                      <a:gd name="T22" fmla="*/ 241 w 2360"/>
                      <a:gd name="T23" fmla="*/ 320 h 3800"/>
                      <a:gd name="T24" fmla="*/ 241 w 2360"/>
                      <a:gd name="T25" fmla="*/ 341 h 3800"/>
                      <a:gd name="T26" fmla="*/ 271 w 2360"/>
                      <a:gd name="T27" fmla="*/ 340 h 3800"/>
                      <a:gd name="T28" fmla="*/ 288 w 2360"/>
                      <a:gd name="T29" fmla="*/ 391 h 3800"/>
                      <a:gd name="T30" fmla="*/ 291 w 2360"/>
                      <a:gd name="T31" fmla="*/ 421 h 3800"/>
                      <a:gd name="T32" fmla="*/ 300 w 2360"/>
                      <a:gd name="T33" fmla="*/ 440 h 3800"/>
                      <a:gd name="T34" fmla="*/ 316 w 2360"/>
                      <a:gd name="T35" fmla="*/ 456 h 3800"/>
                      <a:gd name="T36" fmla="*/ 334 w 2360"/>
                      <a:gd name="T37" fmla="*/ 465 h 3800"/>
                      <a:gd name="T38" fmla="*/ 380 w 2360"/>
                      <a:gd name="T39" fmla="*/ 465 h 3800"/>
                      <a:gd name="T40" fmla="*/ 397 w 2360"/>
                      <a:gd name="T41" fmla="*/ 476 h 3800"/>
                      <a:gd name="T42" fmla="*/ 420 w 2360"/>
                      <a:gd name="T43" fmla="*/ 471 h 3800"/>
                      <a:gd name="T44" fmla="*/ 420 w 2360"/>
                      <a:gd name="T45" fmla="*/ 454 h 3800"/>
                      <a:gd name="T46" fmla="*/ 448 w 2360"/>
                      <a:gd name="T47" fmla="*/ 465 h 3800"/>
                      <a:gd name="T48" fmla="*/ 435 w 2360"/>
                      <a:gd name="T49" fmla="*/ 590 h 3800"/>
                      <a:gd name="T50" fmla="*/ 427 w 2360"/>
                      <a:gd name="T51" fmla="*/ 662 h 3800"/>
                      <a:gd name="T52" fmla="*/ 421 w 2360"/>
                      <a:gd name="T53" fmla="*/ 720 h 3800"/>
                      <a:gd name="T54" fmla="*/ 324 w 2360"/>
                      <a:gd name="T55" fmla="*/ 694 h 3800"/>
                      <a:gd name="T56" fmla="*/ 212 w 2360"/>
                      <a:gd name="T57" fmla="*/ 678 h 3800"/>
                      <a:gd name="T58" fmla="*/ 0 w 2360"/>
                      <a:gd name="T59" fmla="*/ 636 h 3800"/>
                      <a:gd name="T60" fmla="*/ 23 w 2360"/>
                      <a:gd name="T61" fmla="*/ 482 h 3800"/>
                      <a:gd name="T62" fmla="*/ 46 w 2360"/>
                      <a:gd name="T63" fmla="*/ 448 h 3800"/>
                      <a:gd name="T64" fmla="*/ 28 w 2360"/>
                      <a:gd name="T65" fmla="*/ 425 h 3800"/>
                      <a:gd name="T66" fmla="*/ 28 w 2360"/>
                      <a:gd name="T67" fmla="*/ 403 h 3800"/>
                      <a:gd name="T68" fmla="*/ 57 w 2360"/>
                      <a:gd name="T69" fmla="*/ 385 h 3800"/>
                      <a:gd name="T70" fmla="*/ 63 w 2360"/>
                      <a:gd name="T71" fmla="*/ 358 h 3800"/>
                      <a:gd name="T72" fmla="*/ 63 w 2360"/>
                      <a:gd name="T73" fmla="*/ 351 h 3800"/>
                      <a:gd name="T74" fmla="*/ 69 w 2360"/>
                      <a:gd name="T75" fmla="*/ 340 h 3800"/>
                      <a:gd name="T76" fmla="*/ 91 w 2360"/>
                      <a:gd name="T77" fmla="*/ 334 h 3800"/>
                      <a:gd name="T78" fmla="*/ 93 w 2360"/>
                      <a:gd name="T79" fmla="*/ 317 h 3800"/>
                      <a:gd name="T80" fmla="*/ 91 w 2360"/>
                      <a:gd name="T81" fmla="*/ 294 h 3800"/>
                      <a:gd name="T82" fmla="*/ 75 w 2360"/>
                      <a:gd name="T83" fmla="*/ 271 h 3800"/>
                      <a:gd name="T84" fmla="*/ 75 w 2360"/>
                      <a:gd name="T85" fmla="*/ 237 h 3800"/>
                      <a:gd name="T86" fmla="*/ 99 w 2360"/>
                      <a:gd name="T87" fmla="*/ 156 h 3800"/>
                      <a:gd name="T88" fmla="*/ 103 w 2360"/>
                      <a:gd name="T89" fmla="*/ 131 h 3800"/>
                      <a:gd name="T90" fmla="*/ 102 w 2360"/>
                      <a:gd name="T91" fmla="*/ 96 h 3800"/>
                      <a:gd name="T92" fmla="*/ 114 w 2360"/>
                      <a:gd name="T93" fmla="*/ 59 h 3800"/>
                      <a:gd name="T94" fmla="*/ 120 w 2360"/>
                      <a:gd name="T95" fmla="*/ 20 h 3800"/>
                      <a:gd name="T96" fmla="*/ 129 w 2360"/>
                      <a:gd name="T97" fmla="*/ 2 h 3800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2360" h="3800">
                        <a:moveTo>
                          <a:pt x="681" y="12"/>
                        </a:moveTo>
                        <a:lnTo>
                          <a:pt x="803" y="0"/>
                        </a:lnTo>
                        <a:lnTo>
                          <a:pt x="979" y="64"/>
                        </a:lnTo>
                        <a:lnTo>
                          <a:pt x="955" y="312"/>
                        </a:lnTo>
                        <a:lnTo>
                          <a:pt x="947" y="528"/>
                        </a:lnTo>
                        <a:lnTo>
                          <a:pt x="950" y="804"/>
                        </a:lnTo>
                        <a:lnTo>
                          <a:pt x="1043" y="944"/>
                        </a:lnTo>
                        <a:lnTo>
                          <a:pt x="1190" y="1104"/>
                        </a:lnTo>
                        <a:lnTo>
                          <a:pt x="1251" y="1216"/>
                        </a:lnTo>
                        <a:lnTo>
                          <a:pt x="1370" y="1284"/>
                        </a:lnTo>
                        <a:lnTo>
                          <a:pt x="1267" y="1576"/>
                        </a:lnTo>
                        <a:lnTo>
                          <a:pt x="1267" y="1688"/>
                        </a:lnTo>
                        <a:lnTo>
                          <a:pt x="1267" y="1800"/>
                        </a:lnTo>
                        <a:lnTo>
                          <a:pt x="1430" y="1794"/>
                        </a:lnTo>
                        <a:lnTo>
                          <a:pt x="1515" y="2064"/>
                        </a:lnTo>
                        <a:lnTo>
                          <a:pt x="1531" y="2224"/>
                        </a:lnTo>
                        <a:lnTo>
                          <a:pt x="1579" y="2320"/>
                        </a:lnTo>
                        <a:lnTo>
                          <a:pt x="1667" y="2408"/>
                        </a:lnTo>
                        <a:lnTo>
                          <a:pt x="1760" y="2454"/>
                        </a:lnTo>
                        <a:lnTo>
                          <a:pt x="2000" y="2454"/>
                        </a:lnTo>
                        <a:lnTo>
                          <a:pt x="2090" y="2514"/>
                        </a:lnTo>
                        <a:lnTo>
                          <a:pt x="2210" y="2484"/>
                        </a:lnTo>
                        <a:lnTo>
                          <a:pt x="2210" y="2394"/>
                        </a:lnTo>
                        <a:lnTo>
                          <a:pt x="2360" y="2454"/>
                        </a:lnTo>
                        <a:lnTo>
                          <a:pt x="2291" y="3112"/>
                        </a:lnTo>
                        <a:lnTo>
                          <a:pt x="2251" y="3496"/>
                        </a:lnTo>
                        <a:lnTo>
                          <a:pt x="2219" y="3800"/>
                        </a:lnTo>
                        <a:lnTo>
                          <a:pt x="1707" y="3664"/>
                        </a:lnTo>
                        <a:lnTo>
                          <a:pt x="1115" y="3576"/>
                        </a:lnTo>
                        <a:lnTo>
                          <a:pt x="0" y="3355"/>
                        </a:lnTo>
                        <a:lnTo>
                          <a:pt x="121" y="2544"/>
                        </a:lnTo>
                        <a:lnTo>
                          <a:pt x="241" y="2365"/>
                        </a:lnTo>
                        <a:lnTo>
                          <a:pt x="150" y="2242"/>
                        </a:lnTo>
                        <a:lnTo>
                          <a:pt x="150" y="2125"/>
                        </a:lnTo>
                        <a:lnTo>
                          <a:pt x="300" y="2034"/>
                        </a:lnTo>
                        <a:lnTo>
                          <a:pt x="330" y="1887"/>
                        </a:lnTo>
                        <a:lnTo>
                          <a:pt x="330" y="1852"/>
                        </a:lnTo>
                        <a:lnTo>
                          <a:pt x="361" y="1794"/>
                        </a:lnTo>
                        <a:lnTo>
                          <a:pt x="478" y="1764"/>
                        </a:lnTo>
                        <a:lnTo>
                          <a:pt x="492" y="1671"/>
                        </a:lnTo>
                        <a:lnTo>
                          <a:pt x="480" y="1554"/>
                        </a:lnTo>
                        <a:lnTo>
                          <a:pt x="393" y="1432"/>
                        </a:lnTo>
                        <a:lnTo>
                          <a:pt x="396" y="1252"/>
                        </a:lnTo>
                        <a:lnTo>
                          <a:pt x="519" y="823"/>
                        </a:lnTo>
                        <a:lnTo>
                          <a:pt x="544" y="691"/>
                        </a:lnTo>
                        <a:lnTo>
                          <a:pt x="535" y="505"/>
                        </a:lnTo>
                        <a:lnTo>
                          <a:pt x="598" y="312"/>
                        </a:lnTo>
                        <a:lnTo>
                          <a:pt x="633" y="105"/>
                        </a:lnTo>
                        <a:lnTo>
                          <a:pt x="681" y="12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2" name="Freeform 52">
                    <a:extLst>
                      <a:ext uri="{FF2B5EF4-FFF2-40B4-BE49-F238E27FC236}">
                        <a16:creationId xmlns:a16="http://schemas.microsoft.com/office/drawing/2014/main" id="{998E0F94-36B7-E6C5-F195-4F5376D5B9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92929" y="3358757"/>
                    <a:ext cx="580820" cy="426620"/>
                  </a:xfrm>
                  <a:custGeom>
                    <a:avLst/>
                    <a:gdLst>
                      <a:gd name="T0" fmla="*/ 10 w 2495"/>
                      <a:gd name="T1" fmla="*/ 256 h 1836"/>
                      <a:gd name="T2" fmla="*/ 35 w 2495"/>
                      <a:gd name="T3" fmla="*/ 274 h 1836"/>
                      <a:gd name="T4" fmla="*/ 55 w 2495"/>
                      <a:gd name="T5" fmla="*/ 272 h 1836"/>
                      <a:gd name="T6" fmla="*/ 68 w 2495"/>
                      <a:gd name="T7" fmla="*/ 288 h 1836"/>
                      <a:gd name="T8" fmla="*/ 82 w 2495"/>
                      <a:gd name="T9" fmla="*/ 292 h 1836"/>
                      <a:gd name="T10" fmla="*/ 97 w 2495"/>
                      <a:gd name="T11" fmla="*/ 277 h 1836"/>
                      <a:gd name="T12" fmla="*/ 127 w 2495"/>
                      <a:gd name="T13" fmla="*/ 262 h 1836"/>
                      <a:gd name="T14" fmla="*/ 161 w 2495"/>
                      <a:gd name="T15" fmla="*/ 247 h 1836"/>
                      <a:gd name="T16" fmla="*/ 167 w 2495"/>
                      <a:gd name="T17" fmla="*/ 228 h 1836"/>
                      <a:gd name="T18" fmla="*/ 162 w 2495"/>
                      <a:gd name="T19" fmla="*/ 205 h 1836"/>
                      <a:gd name="T20" fmla="*/ 179 w 2495"/>
                      <a:gd name="T21" fmla="*/ 166 h 1836"/>
                      <a:gd name="T22" fmla="*/ 202 w 2495"/>
                      <a:gd name="T23" fmla="*/ 148 h 1836"/>
                      <a:gd name="T24" fmla="*/ 229 w 2495"/>
                      <a:gd name="T25" fmla="*/ 102 h 1836"/>
                      <a:gd name="T26" fmla="*/ 255 w 2495"/>
                      <a:gd name="T27" fmla="*/ 60 h 1836"/>
                      <a:gd name="T28" fmla="*/ 262 w 2495"/>
                      <a:gd name="T29" fmla="*/ 34 h 1836"/>
                      <a:gd name="T30" fmla="*/ 272 w 2495"/>
                      <a:gd name="T31" fmla="*/ 22 h 1836"/>
                      <a:gd name="T32" fmla="*/ 297 w 2495"/>
                      <a:gd name="T33" fmla="*/ 20 h 1836"/>
                      <a:gd name="T34" fmla="*/ 315 w 2495"/>
                      <a:gd name="T35" fmla="*/ 0 h 1836"/>
                      <a:gd name="T36" fmla="*/ 339 w 2495"/>
                      <a:gd name="T37" fmla="*/ 11 h 1836"/>
                      <a:gd name="T38" fmla="*/ 340 w 2495"/>
                      <a:gd name="T39" fmla="*/ 16 h 1836"/>
                      <a:gd name="T40" fmla="*/ 340 w 2495"/>
                      <a:gd name="T41" fmla="*/ 21 h 1836"/>
                      <a:gd name="T42" fmla="*/ 338 w 2495"/>
                      <a:gd name="T43" fmla="*/ 37 h 1836"/>
                      <a:gd name="T44" fmla="*/ 350 w 2495"/>
                      <a:gd name="T45" fmla="*/ 57 h 1836"/>
                      <a:gd name="T46" fmla="*/ 407 w 2495"/>
                      <a:gd name="T47" fmla="*/ 91 h 1836"/>
                      <a:gd name="T48" fmla="*/ 431 w 2495"/>
                      <a:gd name="T49" fmla="*/ 87 h 1836"/>
                      <a:gd name="T50" fmla="*/ 452 w 2495"/>
                      <a:gd name="T51" fmla="*/ 108 h 1836"/>
                      <a:gd name="T52" fmla="*/ 447 w 2495"/>
                      <a:gd name="T53" fmla="*/ 119 h 1836"/>
                      <a:gd name="T54" fmla="*/ 424 w 2495"/>
                      <a:gd name="T55" fmla="*/ 108 h 1836"/>
                      <a:gd name="T56" fmla="*/ 418 w 2495"/>
                      <a:gd name="T57" fmla="*/ 131 h 1836"/>
                      <a:gd name="T58" fmla="*/ 458 w 2495"/>
                      <a:gd name="T59" fmla="*/ 142 h 1836"/>
                      <a:gd name="T60" fmla="*/ 464 w 2495"/>
                      <a:gd name="T61" fmla="*/ 171 h 1836"/>
                      <a:gd name="T62" fmla="*/ 447 w 2495"/>
                      <a:gd name="T63" fmla="*/ 188 h 1836"/>
                      <a:gd name="T64" fmla="*/ 482 w 2495"/>
                      <a:gd name="T65" fmla="*/ 193 h 1836"/>
                      <a:gd name="T66" fmla="*/ 499 w 2495"/>
                      <a:gd name="T67" fmla="*/ 193 h 1836"/>
                      <a:gd name="T68" fmla="*/ 493 w 2495"/>
                      <a:gd name="T69" fmla="*/ 217 h 1836"/>
                      <a:gd name="T70" fmla="*/ 457 w 2495"/>
                      <a:gd name="T71" fmla="*/ 234 h 1836"/>
                      <a:gd name="T72" fmla="*/ 414 w 2495"/>
                      <a:gd name="T73" fmla="*/ 240 h 1836"/>
                      <a:gd name="T74" fmla="*/ 255 w 2495"/>
                      <a:gd name="T75" fmla="*/ 287 h 1836"/>
                      <a:gd name="T76" fmla="*/ 181 w 2495"/>
                      <a:gd name="T77" fmla="*/ 318 h 1836"/>
                      <a:gd name="T78" fmla="*/ 80 w 2495"/>
                      <a:gd name="T79" fmla="*/ 346 h 1836"/>
                      <a:gd name="T80" fmla="*/ 54 w 2495"/>
                      <a:gd name="T81" fmla="*/ 359 h 1836"/>
                      <a:gd name="T82" fmla="*/ 7 w 2495"/>
                      <a:gd name="T83" fmla="*/ 367 h 1836"/>
                      <a:gd name="T84" fmla="*/ 11 w 2495"/>
                      <a:gd name="T85" fmla="*/ 350 h 1836"/>
                      <a:gd name="T86" fmla="*/ 0 w 2495"/>
                      <a:gd name="T87" fmla="*/ 324 h 1836"/>
                      <a:gd name="T88" fmla="*/ 12 w 2495"/>
                      <a:gd name="T89" fmla="*/ 303 h 1836"/>
                      <a:gd name="T90" fmla="*/ 13 w 2495"/>
                      <a:gd name="T91" fmla="*/ 280 h 1836"/>
                      <a:gd name="T92" fmla="*/ 10 w 2495"/>
                      <a:gd name="T93" fmla="*/ 256 h 18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2495" h="1836">
                        <a:moveTo>
                          <a:pt x="51" y="1279"/>
                        </a:moveTo>
                        <a:lnTo>
                          <a:pt x="175" y="1371"/>
                        </a:lnTo>
                        <a:lnTo>
                          <a:pt x="277" y="1363"/>
                        </a:lnTo>
                        <a:lnTo>
                          <a:pt x="339" y="1440"/>
                        </a:lnTo>
                        <a:lnTo>
                          <a:pt x="411" y="1462"/>
                        </a:lnTo>
                        <a:lnTo>
                          <a:pt x="486" y="1386"/>
                        </a:lnTo>
                        <a:lnTo>
                          <a:pt x="637" y="1310"/>
                        </a:lnTo>
                        <a:lnTo>
                          <a:pt x="804" y="1234"/>
                        </a:lnTo>
                        <a:lnTo>
                          <a:pt x="835" y="1143"/>
                        </a:lnTo>
                        <a:lnTo>
                          <a:pt x="811" y="1026"/>
                        </a:lnTo>
                        <a:lnTo>
                          <a:pt x="895" y="831"/>
                        </a:lnTo>
                        <a:lnTo>
                          <a:pt x="1010" y="740"/>
                        </a:lnTo>
                        <a:lnTo>
                          <a:pt x="1146" y="512"/>
                        </a:lnTo>
                        <a:lnTo>
                          <a:pt x="1275" y="299"/>
                        </a:lnTo>
                        <a:lnTo>
                          <a:pt x="1312" y="170"/>
                        </a:lnTo>
                        <a:lnTo>
                          <a:pt x="1358" y="109"/>
                        </a:lnTo>
                        <a:lnTo>
                          <a:pt x="1487" y="102"/>
                        </a:lnTo>
                        <a:lnTo>
                          <a:pt x="1574" y="0"/>
                        </a:lnTo>
                        <a:lnTo>
                          <a:pt x="1694" y="56"/>
                        </a:lnTo>
                        <a:lnTo>
                          <a:pt x="1698" y="78"/>
                        </a:lnTo>
                        <a:lnTo>
                          <a:pt x="1698" y="106"/>
                        </a:lnTo>
                        <a:lnTo>
                          <a:pt x="1692" y="185"/>
                        </a:lnTo>
                        <a:lnTo>
                          <a:pt x="1751" y="284"/>
                        </a:lnTo>
                        <a:lnTo>
                          <a:pt x="2034" y="455"/>
                        </a:lnTo>
                        <a:lnTo>
                          <a:pt x="2154" y="436"/>
                        </a:lnTo>
                        <a:lnTo>
                          <a:pt x="2262" y="540"/>
                        </a:lnTo>
                        <a:lnTo>
                          <a:pt x="2233" y="597"/>
                        </a:lnTo>
                        <a:lnTo>
                          <a:pt x="2119" y="540"/>
                        </a:lnTo>
                        <a:lnTo>
                          <a:pt x="2091" y="654"/>
                        </a:lnTo>
                        <a:lnTo>
                          <a:pt x="2290" y="711"/>
                        </a:lnTo>
                        <a:lnTo>
                          <a:pt x="2319" y="853"/>
                        </a:lnTo>
                        <a:lnTo>
                          <a:pt x="2233" y="940"/>
                        </a:lnTo>
                        <a:lnTo>
                          <a:pt x="2412" y="968"/>
                        </a:lnTo>
                        <a:lnTo>
                          <a:pt x="2495" y="968"/>
                        </a:lnTo>
                        <a:lnTo>
                          <a:pt x="2467" y="1088"/>
                        </a:lnTo>
                        <a:lnTo>
                          <a:pt x="2285" y="1173"/>
                        </a:lnTo>
                        <a:lnTo>
                          <a:pt x="2072" y="1199"/>
                        </a:lnTo>
                        <a:lnTo>
                          <a:pt x="1273" y="1436"/>
                        </a:lnTo>
                        <a:lnTo>
                          <a:pt x="904" y="1593"/>
                        </a:lnTo>
                        <a:lnTo>
                          <a:pt x="402" y="1733"/>
                        </a:lnTo>
                        <a:lnTo>
                          <a:pt x="268" y="1794"/>
                        </a:lnTo>
                        <a:lnTo>
                          <a:pt x="34" y="1836"/>
                        </a:lnTo>
                        <a:lnTo>
                          <a:pt x="54" y="1753"/>
                        </a:lnTo>
                        <a:lnTo>
                          <a:pt x="0" y="1620"/>
                        </a:lnTo>
                        <a:lnTo>
                          <a:pt x="58" y="1517"/>
                        </a:lnTo>
                        <a:lnTo>
                          <a:pt x="66" y="1400"/>
                        </a:lnTo>
                        <a:lnTo>
                          <a:pt x="51" y="127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3" name="Freeform 53">
                    <a:extLst>
                      <a:ext uri="{FF2B5EF4-FFF2-40B4-BE49-F238E27FC236}">
                        <a16:creationId xmlns:a16="http://schemas.microsoft.com/office/drawing/2014/main" id="{7A30BF49-DA55-7573-386B-EDE92E5F7D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64994" y="3312258"/>
                    <a:ext cx="394585" cy="385934"/>
                  </a:xfrm>
                  <a:custGeom>
                    <a:avLst/>
                    <a:gdLst>
                      <a:gd name="T0" fmla="*/ 100 w 1790"/>
                      <a:gd name="T1" fmla="*/ 5 h 1751"/>
                      <a:gd name="T2" fmla="*/ 113 w 1790"/>
                      <a:gd name="T3" fmla="*/ 0 h 1751"/>
                      <a:gd name="T4" fmla="*/ 118 w 1790"/>
                      <a:gd name="T5" fmla="*/ 52 h 1751"/>
                      <a:gd name="T6" fmla="*/ 130 w 1790"/>
                      <a:gd name="T7" fmla="*/ 72 h 1751"/>
                      <a:gd name="T8" fmla="*/ 166 w 1790"/>
                      <a:gd name="T9" fmla="*/ 65 h 1751"/>
                      <a:gd name="T10" fmla="*/ 187 w 1790"/>
                      <a:gd name="T11" fmla="*/ 49 h 1751"/>
                      <a:gd name="T12" fmla="*/ 204 w 1790"/>
                      <a:gd name="T13" fmla="*/ 49 h 1751"/>
                      <a:gd name="T14" fmla="*/ 209 w 1790"/>
                      <a:gd name="T15" fmla="*/ 78 h 1751"/>
                      <a:gd name="T16" fmla="*/ 221 w 1790"/>
                      <a:gd name="T17" fmla="*/ 78 h 1751"/>
                      <a:gd name="T18" fmla="*/ 239 w 1790"/>
                      <a:gd name="T19" fmla="*/ 58 h 1751"/>
                      <a:gd name="T20" fmla="*/ 259 w 1790"/>
                      <a:gd name="T21" fmla="*/ 46 h 1751"/>
                      <a:gd name="T22" fmla="*/ 280 w 1790"/>
                      <a:gd name="T23" fmla="*/ 42 h 1751"/>
                      <a:gd name="T24" fmla="*/ 289 w 1790"/>
                      <a:gd name="T25" fmla="*/ 27 h 1751"/>
                      <a:gd name="T26" fmla="*/ 302 w 1790"/>
                      <a:gd name="T27" fmla="*/ 21 h 1751"/>
                      <a:gd name="T28" fmla="*/ 318 w 1790"/>
                      <a:gd name="T29" fmla="*/ 32 h 1751"/>
                      <a:gd name="T30" fmla="*/ 339 w 1790"/>
                      <a:gd name="T31" fmla="*/ 40 h 1751"/>
                      <a:gd name="T32" fmla="*/ 321 w 1790"/>
                      <a:gd name="T33" fmla="*/ 61 h 1751"/>
                      <a:gd name="T34" fmla="*/ 295 w 1790"/>
                      <a:gd name="T35" fmla="*/ 62 h 1751"/>
                      <a:gd name="T36" fmla="*/ 287 w 1790"/>
                      <a:gd name="T37" fmla="*/ 74 h 1751"/>
                      <a:gd name="T38" fmla="*/ 279 w 1790"/>
                      <a:gd name="T39" fmla="*/ 100 h 1751"/>
                      <a:gd name="T40" fmla="*/ 225 w 1790"/>
                      <a:gd name="T41" fmla="*/ 188 h 1751"/>
                      <a:gd name="T42" fmla="*/ 203 w 1790"/>
                      <a:gd name="T43" fmla="*/ 206 h 1751"/>
                      <a:gd name="T44" fmla="*/ 187 w 1790"/>
                      <a:gd name="T45" fmla="*/ 245 h 1751"/>
                      <a:gd name="T46" fmla="*/ 191 w 1790"/>
                      <a:gd name="T47" fmla="*/ 268 h 1751"/>
                      <a:gd name="T48" fmla="*/ 185 w 1790"/>
                      <a:gd name="T49" fmla="*/ 286 h 1751"/>
                      <a:gd name="T50" fmla="*/ 149 w 1790"/>
                      <a:gd name="T51" fmla="*/ 303 h 1751"/>
                      <a:gd name="T52" fmla="*/ 121 w 1790"/>
                      <a:gd name="T53" fmla="*/ 317 h 1751"/>
                      <a:gd name="T54" fmla="*/ 106 w 1790"/>
                      <a:gd name="T55" fmla="*/ 332 h 1751"/>
                      <a:gd name="T56" fmla="*/ 92 w 1790"/>
                      <a:gd name="T57" fmla="*/ 327 h 1751"/>
                      <a:gd name="T58" fmla="*/ 80 w 1790"/>
                      <a:gd name="T59" fmla="*/ 312 h 1751"/>
                      <a:gd name="T60" fmla="*/ 59 w 1790"/>
                      <a:gd name="T61" fmla="*/ 314 h 1751"/>
                      <a:gd name="T62" fmla="*/ 35 w 1790"/>
                      <a:gd name="T63" fmla="*/ 296 h 1751"/>
                      <a:gd name="T64" fmla="*/ 15 w 1790"/>
                      <a:gd name="T65" fmla="*/ 279 h 1751"/>
                      <a:gd name="T66" fmla="*/ 11 w 1790"/>
                      <a:gd name="T67" fmla="*/ 245 h 1751"/>
                      <a:gd name="T68" fmla="*/ 0 w 1790"/>
                      <a:gd name="T69" fmla="*/ 233 h 1751"/>
                      <a:gd name="T70" fmla="*/ 23 w 1790"/>
                      <a:gd name="T71" fmla="*/ 210 h 1751"/>
                      <a:gd name="T72" fmla="*/ 28 w 1790"/>
                      <a:gd name="T73" fmla="*/ 191 h 1751"/>
                      <a:gd name="T74" fmla="*/ 28 w 1790"/>
                      <a:gd name="T75" fmla="*/ 165 h 1751"/>
                      <a:gd name="T76" fmla="*/ 47 w 1790"/>
                      <a:gd name="T77" fmla="*/ 168 h 1751"/>
                      <a:gd name="T78" fmla="*/ 54 w 1790"/>
                      <a:gd name="T79" fmla="*/ 150 h 1751"/>
                      <a:gd name="T80" fmla="*/ 52 w 1790"/>
                      <a:gd name="T81" fmla="*/ 131 h 1751"/>
                      <a:gd name="T82" fmla="*/ 71 w 1790"/>
                      <a:gd name="T83" fmla="*/ 117 h 1751"/>
                      <a:gd name="T84" fmla="*/ 91 w 1790"/>
                      <a:gd name="T85" fmla="*/ 90 h 1751"/>
                      <a:gd name="T86" fmla="*/ 103 w 1790"/>
                      <a:gd name="T87" fmla="*/ 56 h 1751"/>
                      <a:gd name="T88" fmla="*/ 100 w 1790"/>
                      <a:gd name="T89" fmla="*/ 5 h 1751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1790" h="1751">
                        <a:moveTo>
                          <a:pt x="527" y="24"/>
                        </a:moveTo>
                        <a:lnTo>
                          <a:pt x="599" y="0"/>
                        </a:lnTo>
                        <a:lnTo>
                          <a:pt x="623" y="272"/>
                        </a:lnTo>
                        <a:lnTo>
                          <a:pt x="686" y="380"/>
                        </a:lnTo>
                        <a:lnTo>
                          <a:pt x="879" y="344"/>
                        </a:lnTo>
                        <a:lnTo>
                          <a:pt x="986" y="260"/>
                        </a:lnTo>
                        <a:lnTo>
                          <a:pt x="1076" y="260"/>
                        </a:lnTo>
                        <a:lnTo>
                          <a:pt x="1106" y="410"/>
                        </a:lnTo>
                        <a:lnTo>
                          <a:pt x="1166" y="410"/>
                        </a:lnTo>
                        <a:lnTo>
                          <a:pt x="1262" y="304"/>
                        </a:lnTo>
                        <a:lnTo>
                          <a:pt x="1366" y="240"/>
                        </a:lnTo>
                        <a:lnTo>
                          <a:pt x="1478" y="224"/>
                        </a:lnTo>
                        <a:lnTo>
                          <a:pt x="1526" y="140"/>
                        </a:lnTo>
                        <a:lnTo>
                          <a:pt x="1595" y="113"/>
                        </a:lnTo>
                        <a:lnTo>
                          <a:pt x="1678" y="168"/>
                        </a:lnTo>
                        <a:lnTo>
                          <a:pt x="1790" y="213"/>
                        </a:lnTo>
                        <a:lnTo>
                          <a:pt x="1694" y="320"/>
                        </a:lnTo>
                        <a:lnTo>
                          <a:pt x="1560" y="325"/>
                        </a:lnTo>
                        <a:lnTo>
                          <a:pt x="1513" y="391"/>
                        </a:lnTo>
                        <a:lnTo>
                          <a:pt x="1471" y="525"/>
                        </a:lnTo>
                        <a:lnTo>
                          <a:pt x="1190" y="991"/>
                        </a:lnTo>
                        <a:lnTo>
                          <a:pt x="1070" y="1087"/>
                        </a:lnTo>
                        <a:lnTo>
                          <a:pt x="987" y="1291"/>
                        </a:lnTo>
                        <a:lnTo>
                          <a:pt x="1007" y="1414"/>
                        </a:lnTo>
                        <a:lnTo>
                          <a:pt x="976" y="1510"/>
                        </a:lnTo>
                        <a:lnTo>
                          <a:pt x="786" y="1597"/>
                        </a:lnTo>
                        <a:lnTo>
                          <a:pt x="639" y="1672"/>
                        </a:lnTo>
                        <a:lnTo>
                          <a:pt x="561" y="1751"/>
                        </a:lnTo>
                        <a:lnTo>
                          <a:pt x="486" y="1726"/>
                        </a:lnTo>
                        <a:lnTo>
                          <a:pt x="423" y="1648"/>
                        </a:lnTo>
                        <a:lnTo>
                          <a:pt x="309" y="1654"/>
                        </a:lnTo>
                        <a:lnTo>
                          <a:pt x="186" y="1562"/>
                        </a:lnTo>
                        <a:lnTo>
                          <a:pt x="77" y="1471"/>
                        </a:lnTo>
                        <a:lnTo>
                          <a:pt x="56" y="1292"/>
                        </a:lnTo>
                        <a:lnTo>
                          <a:pt x="0" y="1228"/>
                        </a:lnTo>
                        <a:lnTo>
                          <a:pt x="123" y="1109"/>
                        </a:lnTo>
                        <a:lnTo>
                          <a:pt x="150" y="1007"/>
                        </a:lnTo>
                        <a:lnTo>
                          <a:pt x="150" y="872"/>
                        </a:lnTo>
                        <a:lnTo>
                          <a:pt x="248" y="886"/>
                        </a:lnTo>
                        <a:lnTo>
                          <a:pt x="287" y="792"/>
                        </a:lnTo>
                        <a:lnTo>
                          <a:pt x="273" y="690"/>
                        </a:lnTo>
                        <a:lnTo>
                          <a:pt x="374" y="615"/>
                        </a:lnTo>
                        <a:lnTo>
                          <a:pt x="483" y="476"/>
                        </a:lnTo>
                        <a:lnTo>
                          <a:pt x="543" y="294"/>
                        </a:lnTo>
                        <a:lnTo>
                          <a:pt x="527" y="24"/>
                        </a:lnTo>
                        <a:close/>
                      </a:path>
                    </a:pathLst>
                  </a:custGeom>
                  <a:solidFill>
                    <a:srgbClr val="6579BF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4" name="Freeform 54">
                    <a:extLst>
                      <a:ext uri="{FF2B5EF4-FFF2-40B4-BE49-F238E27FC236}">
                        <a16:creationId xmlns:a16="http://schemas.microsoft.com/office/drawing/2014/main" id="{A40156DF-A9CF-B806-B63F-E37B9F2C1D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01280" y="3271573"/>
                    <a:ext cx="389929" cy="192967"/>
                  </a:xfrm>
                  <a:custGeom>
                    <a:avLst/>
                    <a:gdLst>
                      <a:gd name="T0" fmla="*/ 171 w 1675"/>
                      <a:gd name="T1" fmla="*/ 132 h 830"/>
                      <a:gd name="T2" fmla="*/ 227 w 1675"/>
                      <a:gd name="T3" fmla="*/ 166 h 830"/>
                      <a:gd name="T4" fmla="*/ 251 w 1675"/>
                      <a:gd name="T5" fmla="*/ 162 h 830"/>
                      <a:gd name="T6" fmla="*/ 254 w 1675"/>
                      <a:gd name="T7" fmla="*/ 147 h 830"/>
                      <a:gd name="T8" fmla="*/ 250 w 1675"/>
                      <a:gd name="T9" fmla="*/ 139 h 830"/>
                      <a:gd name="T10" fmla="*/ 250 w 1675"/>
                      <a:gd name="T11" fmla="*/ 129 h 830"/>
                      <a:gd name="T12" fmla="*/ 241 w 1675"/>
                      <a:gd name="T13" fmla="*/ 116 h 830"/>
                      <a:gd name="T14" fmla="*/ 233 w 1675"/>
                      <a:gd name="T15" fmla="*/ 99 h 830"/>
                      <a:gd name="T16" fmla="*/ 226 w 1675"/>
                      <a:gd name="T17" fmla="*/ 79 h 830"/>
                      <a:gd name="T18" fmla="*/ 218 w 1675"/>
                      <a:gd name="T19" fmla="*/ 68 h 830"/>
                      <a:gd name="T20" fmla="*/ 227 w 1675"/>
                      <a:gd name="T21" fmla="*/ 50 h 830"/>
                      <a:gd name="T22" fmla="*/ 227 w 1675"/>
                      <a:gd name="T23" fmla="*/ 28 h 830"/>
                      <a:gd name="T24" fmla="*/ 250 w 1675"/>
                      <a:gd name="T25" fmla="*/ 45 h 830"/>
                      <a:gd name="T26" fmla="*/ 246 w 1675"/>
                      <a:gd name="T27" fmla="*/ 68 h 830"/>
                      <a:gd name="T28" fmla="*/ 244 w 1675"/>
                      <a:gd name="T29" fmla="*/ 84 h 830"/>
                      <a:gd name="T30" fmla="*/ 255 w 1675"/>
                      <a:gd name="T31" fmla="*/ 92 h 830"/>
                      <a:gd name="T32" fmla="*/ 263 w 1675"/>
                      <a:gd name="T33" fmla="*/ 100 h 830"/>
                      <a:gd name="T34" fmla="*/ 259 w 1675"/>
                      <a:gd name="T35" fmla="*/ 111 h 830"/>
                      <a:gd name="T36" fmla="*/ 269 w 1675"/>
                      <a:gd name="T37" fmla="*/ 123 h 830"/>
                      <a:gd name="T38" fmla="*/ 284 w 1675"/>
                      <a:gd name="T39" fmla="*/ 124 h 830"/>
                      <a:gd name="T40" fmla="*/ 301 w 1675"/>
                      <a:gd name="T41" fmla="*/ 141 h 830"/>
                      <a:gd name="T42" fmla="*/ 316 w 1675"/>
                      <a:gd name="T43" fmla="*/ 141 h 830"/>
                      <a:gd name="T44" fmla="*/ 332 w 1675"/>
                      <a:gd name="T45" fmla="*/ 137 h 830"/>
                      <a:gd name="T46" fmla="*/ 334 w 1675"/>
                      <a:gd name="T47" fmla="*/ 118 h 830"/>
                      <a:gd name="T48" fmla="*/ 335 w 1675"/>
                      <a:gd name="T49" fmla="*/ 103 h 830"/>
                      <a:gd name="T50" fmla="*/ 321 w 1675"/>
                      <a:gd name="T51" fmla="*/ 105 h 830"/>
                      <a:gd name="T52" fmla="*/ 303 w 1675"/>
                      <a:gd name="T53" fmla="*/ 113 h 830"/>
                      <a:gd name="T54" fmla="*/ 297 w 1675"/>
                      <a:gd name="T55" fmla="*/ 102 h 830"/>
                      <a:gd name="T56" fmla="*/ 289 w 1675"/>
                      <a:gd name="T57" fmla="*/ 82 h 830"/>
                      <a:gd name="T58" fmla="*/ 284 w 1675"/>
                      <a:gd name="T59" fmla="*/ 63 h 830"/>
                      <a:gd name="T60" fmla="*/ 276 w 1675"/>
                      <a:gd name="T61" fmla="*/ 50 h 830"/>
                      <a:gd name="T62" fmla="*/ 272 w 1675"/>
                      <a:gd name="T63" fmla="*/ 33 h 830"/>
                      <a:gd name="T64" fmla="*/ 265 w 1675"/>
                      <a:gd name="T65" fmla="*/ 19 h 830"/>
                      <a:gd name="T66" fmla="*/ 258 w 1675"/>
                      <a:gd name="T67" fmla="*/ 0 h 830"/>
                      <a:gd name="T68" fmla="*/ 244 w 1675"/>
                      <a:gd name="T69" fmla="*/ 9 h 830"/>
                      <a:gd name="T70" fmla="*/ 233 w 1675"/>
                      <a:gd name="T71" fmla="*/ 13 h 830"/>
                      <a:gd name="T72" fmla="*/ 210 w 1675"/>
                      <a:gd name="T73" fmla="*/ 11 h 830"/>
                      <a:gd name="T74" fmla="*/ 195 w 1675"/>
                      <a:gd name="T75" fmla="*/ 13 h 830"/>
                      <a:gd name="T76" fmla="*/ 170 w 1675"/>
                      <a:gd name="T77" fmla="*/ 24 h 830"/>
                      <a:gd name="T78" fmla="*/ 147 w 1675"/>
                      <a:gd name="T79" fmla="*/ 29 h 830"/>
                      <a:gd name="T80" fmla="*/ 132 w 1675"/>
                      <a:gd name="T81" fmla="*/ 46 h 830"/>
                      <a:gd name="T82" fmla="*/ 100 w 1675"/>
                      <a:gd name="T83" fmla="*/ 52 h 830"/>
                      <a:gd name="T84" fmla="*/ 75 w 1675"/>
                      <a:gd name="T85" fmla="*/ 61 h 830"/>
                      <a:gd name="T86" fmla="*/ 33 w 1675"/>
                      <a:gd name="T87" fmla="*/ 73 h 830"/>
                      <a:gd name="T88" fmla="*/ 0 w 1675"/>
                      <a:gd name="T89" fmla="*/ 85 h 830"/>
                      <a:gd name="T90" fmla="*/ 6 w 1675"/>
                      <a:gd name="T91" fmla="*/ 113 h 830"/>
                      <a:gd name="T92" fmla="*/ 18 w 1675"/>
                      <a:gd name="T93" fmla="*/ 113 h 830"/>
                      <a:gd name="T94" fmla="*/ 36 w 1675"/>
                      <a:gd name="T95" fmla="*/ 92 h 830"/>
                      <a:gd name="T96" fmla="*/ 55 w 1675"/>
                      <a:gd name="T97" fmla="*/ 81 h 830"/>
                      <a:gd name="T98" fmla="*/ 76 w 1675"/>
                      <a:gd name="T99" fmla="*/ 78 h 830"/>
                      <a:gd name="T100" fmla="*/ 86 w 1675"/>
                      <a:gd name="T101" fmla="*/ 62 h 830"/>
                      <a:gd name="T102" fmla="*/ 98 w 1675"/>
                      <a:gd name="T103" fmla="*/ 56 h 830"/>
                      <a:gd name="T104" fmla="*/ 114 w 1675"/>
                      <a:gd name="T105" fmla="*/ 67 h 830"/>
                      <a:gd name="T106" fmla="*/ 136 w 1675"/>
                      <a:gd name="T107" fmla="*/ 76 h 830"/>
                      <a:gd name="T108" fmla="*/ 151 w 1675"/>
                      <a:gd name="T109" fmla="*/ 82 h 830"/>
                      <a:gd name="T110" fmla="*/ 160 w 1675"/>
                      <a:gd name="T111" fmla="*/ 74 h 830"/>
                      <a:gd name="T112" fmla="*/ 174 w 1675"/>
                      <a:gd name="T113" fmla="*/ 85 h 830"/>
                      <a:gd name="T114" fmla="*/ 161 w 1675"/>
                      <a:gd name="T115" fmla="*/ 97 h 830"/>
                      <a:gd name="T116" fmla="*/ 159 w 1675"/>
                      <a:gd name="T117" fmla="*/ 113 h 830"/>
                      <a:gd name="T118" fmla="*/ 171 w 1675"/>
                      <a:gd name="T119" fmla="*/ 132 h 830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0" t="0" r="r" b="b"/>
                    <a:pathLst>
                      <a:path w="1675" h="830">
                        <a:moveTo>
                          <a:pt x="853" y="659"/>
                        </a:moveTo>
                        <a:lnTo>
                          <a:pt x="1136" y="830"/>
                        </a:lnTo>
                        <a:lnTo>
                          <a:pt x="1256" y="810"/>
                        </a:lnTo>
                        <a:lnTo>
                          <a:pt x="1269" y="736"/>
                        </a:lnTo>
                        <a:lnTo>
                          <a:pt x="1250" y="697"/>
                        </a:lnTo>
                        <a:lnTo>
                          <a:pt x="1250" y="646"/>
                        </a:lnTo>
                        <a:lnTo>
                          <a:pt x="1205" y="579"/>
                        </a:lnTo>
                        <a:lnTo>
                          <a:pt x="1165" y="494"/>
                        </a:lnTo>
                        <a:lnTo>
                          <a:pt x="1131" y="397"/>
                        </a:lnTo>
                        <a:lnTo>
                          <a:pt x="1091" y="340"/>
                        </a:lnTo>
                        <a:lnTo>
                          <a:pt x="1136" y="251"/>
                        </a:lnTo>
                        <a:lnTo>
                          <a:pt x="1136" y="138"/>
                        </a:lnTo>
                        <a:lnTo>
                          <a:pt x="1250" y="223"/>
                        </a:lnTo>
                        <a:lnTo>
                          <a:pt x="1228" y="340"/>
                        </a:lnTo>
                        <a:lnTo>
                          <a:pt x="1222" y="420"/>
                        </a:lnTo>
                        <a:lnTo>
                          <a:pt x="1273" y="460"/>
                        </a:lnTo>
                        <a:lnTo>
                          <a:pt x="1313" y="499"/>
                        </a:lnTo>
                        <a:lnTo>
                          <a:pt x="1296" y="556"/>
                        </a:lnTo>
                        <a:lnTo>
                          <a:pt x="1347" y="613"/>
                        </a:lnTo>
                        <a:lnTo>
                          <a:pt x="1421" y="619"/>
                        </a:lnTo>
                        <a:lnTo>
                          <a:pt x="1507" y="705"/>
                        </a:lnTo>
                        <a:lnTo>
                          <a:pt x="1581" y="703"/>
                        </a:lnTo>
                        <a:lnTo>
                          <a:pt x="1661" y="686"/>
                        </a:lnTo>
                        <a:lnTo>
                          <a:pt x="1672" y="590"/>
                        </a:lnTo>
                        <a:lnTo>
                          <a:pt x="1675" y="517"/>
                        </a:lnTo>
                        <a:lnTo>
                          <a:pt x="1605" y="527"/>
                        </a:lnTo>
                        <a:lnTo>
                          <a:pt x="1515" y="564"/>
                        </a:lnTo>
                        <a:lnTo>
                          <a:pt x="1484" y="511"/>
                        </a:lnTo>
                        <a:lnTo>
                          <a:pt x="1444" y="408"/>
                        </a:lnTo>
                        <a:lnTo>
                          <a:pt x="1418" y="314"/>
                        </a:lnTo>
                        <a:lnTo>
                          <a:pt x="1381" y="249"/>
                        </a:lnTo>
                        <a:lnTo>
                          <a:pt x="1362" y="163"/>
                        </a:lnTo>
                        <a:lnTo>
                          <a:pt x="1323" y="95"/>
                        </a:lnTo>
                        <a:lnTo>
                          <a:pt x="1288" y="0"/>
                        </a:lnTo>
                        <a:lnTo>
                          <a:pt x="1222" y="45"/>
                        </a:lnTo>
                        <a:lnTo>
                          <a:pt x="1165" y="63"/>
                        </a:lnTo>
                        <a:lnTo>
                          <a:pt x="1051" y="54"/>
                        </a:lnTo>
                        <a:lnTo>
                          <a:pt x="977" y="63"/>
                        </a:lnTo>
                        <a:lnTo>
                          <a:pt x="851" y="119"/>
                        </a:lnTo>
                        <a:lnTo>
                          <a:pt x="735" y="143"/>
                        </a:lnTo>
                        <a:lnTo>
                          <a:pt x="662" y="232"/>
                        </a:lnTo>
                        <a:lnTo>
                          <a:pt x="501" y="260"/>
                        </a:lnTo>
                        <a:lnTo>
                          <a:pt x="376" y="304"/>
                        </a:lnTo>
                        <a:lnTo>
                          <a:pt x="165" y="365"/>
                        </a:lnTo>
                        <a:lnTo>
                          <a:pt x="0" y="423"/>
                        </a:lnTo>
                        <a:lnTo>
                          <a:pt x="29" y="564"/>
                        </a:lnTo>
                        <a:lnTo>
                          <a:pt x="88" y="564"/>
                        </a:lnTo>
                        <a:lnTo>
                          <a:pt x="178" y="461"/>
                        </a:lnTo>
                        <a:lnTo>
                          <a:pt x="277" y="403"/>
                        </a:lnTo>
                        <a:lnTo>
                          <a:pt x="380" y="388"/>
                        </a:lnTo>
                        <a:lnTo>
                          <a:pt x="428" y="308"/>
                        </a:lnTo>
                        <a:lnTo>
                          <a:pt x="491" y="282"/>
                        </a:lnTo>
                        <a:lnTo>
                          <a:pt x="571" y="334"/>
                        </a:lnTo>
                        <a:lnTo>
                          <a:pt x="680" y="378"/>
                        </a:lnTo>
                        <a:lnTo>
                          <a:pt x="754" y="412"/>
                        </a:lnTo>
                        <a:lnTo>
                          <a:pt x="802" y="372"/>
                        </a:lnTo>
                        <a:lnTo>
                          <a:pt x="871" y="424"/>
                        </a:lnTo>
                        <a:lnTo>
                          <a:pt x="805" y="483"/>
                        </a:lnTo>
                        <a:lnTo>
                          <a:pt x="795" y="563"/>
                        </a:lnTo>
                        <a:lnTo>
                          <a:pt x="853" y="6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5" name="Freeform 55">
                    <a:extLst>
                      <a:ext uri="{FF2B5EF4-FFF2-40B4-BE49-F238E27FC236}">
                        <a16:creationId xmlns:a16="http://schemas.microsoft.com/office/drawing/2014/main" id="{12805656-AE8C-0773-E183-E3AB0B430F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00420" y="3269248"/>
                    <a:ext cx="96609" cy="133682"/>
                  </a:xfrm>
                  <a:custGeom>
                    <a:avLst/>
                    <a:gdLst>
                      <a:gd name="T0" fmla="*/ 64 w 438"/>
                      <a:gd name="T1" fmla="*/ 107 h 605"/>
                      <a:gd name="T2" fmla="*/ 78 w 438"/>
                      <a:gd name="T3" fmla="*/ 105 h 605"/>
                      <a:gd name="T4" fmla="*/ 83 w 438"/>
                      <a:gd name="T5" fmla="*/ 79 h 605"/>
                      <a:gd name="T6" fmla="*/ 66 w 438"/>
                      <a:gd name="T7" fmla="*/ 62 h 605"/>
                      <a:gd name="T8" fmla="*/ 49 w 438"/>
                      <a:gd name="T9" fmla="*/ 49 h 605"/>
                      <a:gd name="T10" fmla="*/ 33 w 438"/>
                      <a:gd name="T11" fmla="*/ 31 h 605"/>
                      <a:gd name="T12" fmla="*/ 22 w 438"/>
                      <a:gd name="T13" fmla="*/ 0 h 605"/>
                      <a:gd name="T14" fmla="*/ 0 w 438"/>
                      <a:gd name="T15" fmla="*/ 2 h 605"/>
                      <a:gd name="T16" fmla="*/ 7 w 438"/>
                      <a:gd name="T17" fmla="*/ 19 h 605"/>
                      <a:gd name="T18" fmla="*/ 15 w 438"/>
                      <a:gd name="T19" fmla="*/ 33 h 605"/>
                      <a:gd name="T20" fmla="*/ 19 w 438"/>
                      <a:gd name="T21" fmla="*/ 52 h 605"/>
                      <a:gd name="T22" fmla="*/ 26 w 438"/>
                      <a:gd name="T23" fmla="*/ 63 h 605"/>
                      <a:gd name="T24" fmla="*/ 31 w 438"/>
                      <a:gd name="T25" fmla="*/ 82 h 605"/>
                      <a:gd name="T26" fmla="*/ 40 w 438"/>
                      <a:gd name="T27" fmla="*/ 104 h 605"/>
                      <a:gd name="T28" fmla="*/ 45 w 438"/>
                      <a:gd name="T29" fmla="*/ 115 h 605"/>
                      <a:gd name="T30" fmla="*/ 64 w 438"/>
                      <a:gd name="T31" fmla="*/ 107 h 605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438" h="605">
                        <a:moveTo>
                          <a:pt x="336" y="563"/>
                        </a:moveTo>
                        <a:lnTo>
                          <a:pt x="410" y="552"/>
                        </a:lnTo>
                        <a:lnTo>
                          <a:pt x="438" y="415"/>
                        </a:lnTo>
                        <a:lnTo>
                          <a:pt x="348" y="325"/>
                        </a:lnTo>
                        <a:lnTo>
                          <a:pt x="258" y="258"/>
                        </a:lnTo>
                        <a:lnTo>
                          <a:pt x="174" y="162"/>
                        </a:lnTo>
                        <a:lnTo>
                          <a:pt x="117" y="0"/>
                        </a:lnTo>
                        <a:lnTo>
                          <a:pt x="0" y="12"/>
                        </a:lnTo>
                        <a:lnTo>
                          <a:pt x="35" y="101"/>
                        </a:lnTo>
                        <a:lnTo>
                          <a:pt x="78" y="176"/>
                        </a:lnTo>
                        <a:lnTo>
                          <a:pt x="102" y="272"/>
                        </a:lnTo>
                        <a:lnTo>
                          <a:pt x="137" y="333"/>
                        </a:lnTo>
                        <a:lnTo>
                          <a:pt x="164" y="432"/>
                        </a:lnTo>
                        <a:lnTo>
                          <a:pt x="210" y="549"/>
                        </a:lnTo>
                        <a:lnTo>
                          <a:pt x="240" y="605"/>
                        </a:lnTo>
                        <a:lnTo>
                          <a:pt x="336" y="563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6" name="Freeform 56">
                    <a:extLst>
                      <a:ext uri="{FF2B5EF4-FFF2-40B4-BE49-F238E27FC236}">
                        <a16:creationId xmlns:a16="http://schemas.microsoft.com/office/drawing/2014/main" id="{C5C19357-F0B1-933B-C5A3-E8B007DD26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50470" y="3430829"/>
                    <a:ext cx="44231" cy="83697"/>
                  </a:xfrm>
                  <a:custGeom>
                    <a:avLst/>
                    <a:gdLst>
                      <a:gd name="T0" fmla="*/ 1 w 198"/>
                      <a:gd name="T1" fmla="*/ 4 h 384"/>
                      <a:gd name="T2" fmla="*/ 16 w 198"/>
                      <a:gd name="T3" fmla="*/ 3 h 384"/>
                      <a:gd name="T4" fmla="*/ 32 w 198"/>
                      <a:gd name="T5" fmla="*/ 0 h 384"/>
                      <a:gd name="T6" fmla="*/ 38 w 198"/>
                      <a:gd name="T7" fmla="*/ 24 h 384"/>
                      <a:gd name="T8" fmla="*/ 37 w 198"/>
                      <a:gd name="T9" fmla="*/ 45 h 384"/>
                      <a:gd name="T10" fmla="*/ 30 w 198"/>
                      <a:gd name="T11" fmla="*/ 61 h 384"/>
                      <a:gd name="T12" fmla="*/ 24 w 198"/>
                      <a:gd name="T13" fmla="*/ 70 h 384"/>
                      <a:gd name="T14" fmla="*/ 18 w 198"/>
                      <a:gd name="T15" fmla="*/ 72 h 384"/>
                      <a:gd name="T16" fmla="*/ 10 w 198"/>
                      <a:gd name="T17" fmla="*/ 59 h 384"/>
                      <a:gd name="T18" fmla="*/ 6 w 198"/>
                      <a:gd name="T19" fmla="*/ 41 h 384"/>
                      <a:gd name="T20" fmla="*/ 0 w 198"/>
                      <a:gd name="T21" fmla="*/ 27 h 384"/>
                      <a:gd name="T22" fmla="*/ 1 w 198"/>
                      <a:gd name="T23" fmla="*/ 4 h 38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98" h="384">
                        <a:moveTo>
                          <a:pt x="3" y="20"/>
                        </a:moveTo>
                        <a:lnTo>
                          <a:pt x="84" y="18"/>
                        </a:lnTo>
                        <a:lnTo>
                          <a:pt x="168" y="0"/>
                        </a:lnTo>
                        <a:lnTo>
                          <a:pt x="198" y="126"/>
                        </a:lnTo>
                        <a:lnTo>
                          <a:pt x="192" y="240"/>
                        </a:lnTo>
                        <a:lnTo>
                          <a:pt x="156" y="324"/>
                        </a:lnTo>
                        <a:lnTo>
                          <a:pt x="125" y="372"/>
                        </a:lnTo>
                        <a:lnTo>
                          <a:pt x="96" y="384"/>
                        </a:lnTo>
                        <a:lnTo>
                          <a:pt x="54" y="312"/>
                        </a:lnTo>
                        <a:lnTo>
                          <a:pt x="30" y="216"/>
                        </a:lnTo>
                        <a:lnTo>
                          <a:pt x="0" y="144"/>
                        </a:lnTo>
                        <a:lnTo>
                          <a:pt x="3" y="2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7" name="Freeform 57">
                    <a:extLst>
                      <a:ext uri="{FF2B5EF4-FFF2-40B4-BE49-F238E27FC236}">
                        <a16:creationId xmlns:a16="http://schemas.microsoft.com/office/drawing/2014/main" id="{9CF62DE0-A72B-A36F-718A-B2D1B46D38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75875" y="3357594"/>
                    <a:ext cx="27935" cy="25574"/>
                  </a:xfrm>
                  <a:custGeom>
                    <a:avLst/>
                    <a:gdLst>
                      <a:gd name="T0" fmla="*/ 0 w 51"/>
                      <a:gd name="T1" fmla="*/ 8 h 51"/>
                      <a:gd name="T2" fmla="*/ 10 w 51"/>
                      <a:gd name="T3" fmla="*/ 0 h 51"/>
                      <a:gd name="T4" fmla="*/ 24 w 51"/>
                      <a:gd name="T5" fmla="*/ 10 h 51"/>
                      <a:gd name="T6" fmla="*/ 10 w 51"/>
                      <a:gd name="T7" fmla="*/ 22 h 51"/>
                      <a:gd name="T8" fmla="*/ 10 w 51"/>
                      <a:gd name="T9" fmla="*/ 16 h 51"/>
                      <a:gd name="T10" fmla="*/ 9 w 51"/>
                      <a:gd name="T11" fmla="*/ 13 h 51"/>
                      <a:gd name="T12" fmla="*/ 6 w 51"/>
                      <a:gd name="T13" fmla="*/ 10 h 51"/>
                      <a:gd name="T14" fmla="*/ 0 w 51"/>
                      <a:gd name="T15" fmla="*/ 8 h 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1" h="51">
                        <a:moveTo>
                          <a:pt x="0" y="18"/>
                        </a:moveTo>
                        <a:lnTo>
                          <a:pt x="21" y="0"/>
                        </a:lnTo>
                        <a:lnTo>
                          <a:pt x="51" y="24"/>
                        </a:lnTo>
                        <a:lnTo>
                          <a:pt x="22" y="51"/>
                        </a:lnTo>
                        <a:lnTo>
                          <a:pt x="22" y="38"/>
                        </a:lnTo>
                        <a:lnTo>
                          <a:pt x="20" y="29"/>
                        </a:lnTo>
                        <a:lnTo>
                          <a:pt x="12" y="23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C4B798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grpSp>
                <p:nvGrpSpPr>
                  <p:cNvPr id="58" name="组合 148">
                    <a:extLst>
                      <a:ext uri="{FF2B5EF4-FFF2-40B4-BE49-F238E27FC236}">
                        <a16:creationId xmlns:a16="http://schemas.microsoft.com/office/drawing/2014/main" id="{78C1EF53-AC63-E0C0-10D2-5BC9477A5439}"/>
                      </a:ext>
                    </a:extLst>
                  </p:cNvPr>
                  <p:cNvGrpSpPr/>
                  <p:nvPr/>
                </p:nvGrpSpPr>
                <p:grpSpPr>
                  <a:xfrm>
                    <a:off x="2438271" y="5402347"/>
                    <a:ext cx="734464" cy="456843"/>
                    <a:chOff x="2438271" y="4945147"/>
                    <a:chExt cx="734464" cy="456843"/>
                  </a:xfrm>
                </p:grpSpPr>
                <p:sp>
                  <p:nvSpPr>
                    <p:cNvPr id="59" name="Freeform 63">
                      <a:extLst>
                        <a:ext uri="{FF2B5EF4-FFF2-40B4-BE49-F238E27FC236}">
                          <a16:creationId xmlns:a16="http://schemas.microsoft.com/office/drawing/2014/main" id="{C8B3A00B-0927-8DC6-76B9-2982373ED8C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88828" y="5185774"/>
                      <a:ext cx="183907" cy="216216"/>
                    </a:xfrm>
                    <a:custGeom>
                      <a:avLst/>
                      <a:gdLst>
                        <a:gd name="T0" fmla="*/ 43 w 834"/>
                        <a:gd name="T1" fmla="*/ 181 h 980"/>
                        <a:gd name="T2" fmla="*/ 35 w 834"/>
                        <a:gd name="T3" fmla="*/ 172 h 980"/>
                        <a:gd name="T4" fmla="*/ 26 w 834"/>
                        <a:gd name="T5" fmla="*/ 155 h 980"/>
                        <a:gd name="T6" fmla="*/ 32 w 834"/>
                        <a:gd name="T7" fmla="*/ 143 h 980"/>
                        <a:gd name="T8" fmla="*/ 26 w 834"/>
                        <a:gd name="T9" fmla="*/ 124 h 980"/>
                        <a:gd name="T10" fmla="*/ 17 w 834"/>
                        <a:gd name="T11" fmla="*/ 103 h 980"/>
                        <a:gd name="T12" fmla="*/ 0 w 834"/>
                        <a:gd name="T13" fmla="*/ 86 h 980"/>
                        <a:gd name="T14" fmla="*/ 9 w 834"/>
                        <a:gd name="T15" fmla="*/ 69 h 980"/>
                        <a:gd name="T16" fmla="*/ 19 w 834"/>
                        <a:gd name="T17" fmla="*/ 55 h 980"/>
                        <a:gd name="T18" fmla="*/ 28 w 834"/>
                        <a:gd name="T19" fmla="*/ 46 h 980"/>
                        <a:gd name="T20" fmla="*/ 20 w 834"/>
                        <a:gd name="T21" fmla="*/ 30 h 980"/>
                        <a:gd name="T22" fmla="*/ 9 w 834"/>
                        <a:gd name="T23" fmla="*/ 26 h 980"/>
                        <a:gd name="T24" fmla="*/ 9 w 834"/>
                        <a:gd name="T25" fmla="*/ 16 h 980"/>
                        <a:gd name="T26" fmla="*/ 17 w 834"/>
                        <a:gd name="T27" fmla="*/ 0 h 980"/>
                        <a:gd name="T28" fmla="*/ 26 w 834"/>
                        <a:gd name="T29" fmla="*/ 10 h 980"/>
                        <a:gd name="T30" fmla="*/ 44 w 834"/>
                        <a:gd name="T31" fmla="*/ 17 h 980"/>
                        <a:gd name="T32" fmla="*/ 60 w 834"/>
                        <a:gd name="T33" fmla="*/ 17 h 980"/>
                        <a:gd name="T34" fmla="*/ 76 w 834"/>
                        <a:gd name="T35" fmla="*/ 24 h 980"/>
                        <a:gd name="T36" fmla="*/ 91 w 834"/>
                        <a:gd name="T37" fmla="*/ 27 h 980"/>
                        <a:gd name="T38" fmla="*/ 103 w 834"/>
                        <a:gd name="T39" fmla="*/ 43 h 980"/>
                        <a:gd name="T40" fmla="*/ 117 w 834"/>
                        <a:gd name="T41" fmla="*/ 54 h 980"/>
                        <a:gd name="T42" fmla="*/ 120 w 834"/>
                        <a:gd name="T43" fmla="*/ 69 h 980"/>
                        <a:gd name="T44" fmla="*/ 144 w 834"/>
                        <a:gd name="T45" fmla="*/ 78 h 980"/>
                        <a:gd name="T46" fmla="*/ 158 w 834"/>
                        <a:gd name="T47" fmla="*/ 92 h 980"/>
                        <a:gd name="T48" fmla="*/ 150 w 834"/>
                        <a:gd name="T49" fmla="*/ 102 h 980"/>
                        <a:gd name="T50" fmla="*/ 140 w 834"/>
                        <a:gd name="T51" fmla="*/ 121 h 980"/>
                        <a:gd name="T52" fmla="*/ 125 w 834"/>
                        <a:gd name="T53" fmla="*/ 124 h 980"/>
                        <a:gd name="T54" fmla="*/ 103 w 834"/>
                        <a:gd name="T55" fmla="*/ 134 h 980"/>
                        <a:gd name="T56" fmla="*/ 91 w 834"/>
                        <a:gd name="T57" fmla="*/ 147 h 980"/>
                        <a:gd name="T58" fmla="*/ 79 w 834"/>
                        <a:gd name="T59" fmla="*/ 157 h 980"/>
                        <a:gd name="T60" fmla="*/ 76 w 834"/>
                        <a:gd name="T61" fmla="*/ 171 h 980"/>
                        <a:gd name="T62" fmla="*/ 67 w 834"/>
                        <a:gd name="T63" fmla="*/ 186 h 980"/>
                        <a:gd name="T64" fmla="*/ 43 w 834"/>
                        <a:gd name="T65" fmla="*/ 181 h 980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0" t="0" r="r" b="b"/>
                      <a:pathLst>
                        <a:path w="834" h="980">
                          <a:moveTo>
                            <a:pt x="226" y="952"/>
                          </a:moveTo>
                          <a:lnTo>
                            <a:pt x="186" y="908"/>
                          </a:lnTo>
                          <a:lnTo>
                            <a:pt x="136" y="816"/>
                          </a:lnTo>
                          <a:lnTo>
                            <a:pt x="170" y="756"/>
                          </a:lnTo>
                          <a:lnTo>
                            <a:pt x="138" y="652"/>
                          </a:lnTo>
                          <a:lnTo>
                            <a:pt x="90" y="544"/>
                          </a:lnTo>
                          <a:lnTo>
                            <a:pt x="0" y="453"/>
                          </a:lnTo>
                          <a:lnTo>
                            <a:pt x="45" y="363"/>
                          </a:lnTo>
                          <a:lnTo>
                            <a:pt x="98" y="292"/>
                          </a:lnTo>
                          <a:lnTo>
                            <a:pt x="146" y="244"/>
                          </a:lnTo>
                          <a:lnTo>
                            <a:pt x="106" y="156"/>
                          </a:lnTo>
                          <a:lnTo>
                            <a:pt x="45" y="136"/>
                          </a:lnTo>
                          <a:lnTo>
                            <a:pt x="50" y="84"/>
                          </a:lnTo>
                          <a:lnTo>
                            <a:pt x="90" y="0"/>
                          </a:lnTo>
                          <a:lnTo>
                            <a:pt x="138" y="52"/>
                          </a:lnTo>
                          <a:lnTo>
                            <a:pt x="234" y="92"/>
                          </a:lnTo>
                          <a:lnTo>
                            <a:pt x="317" y="91"/>
                          </a:lnTo>
                          <a:lnTo>
                            <a:pt x="402" y="124"/>
                          </a:lnTo>
                          <a:lnTo>
                            <a:pt x="482" y="140"/>
                          </a:lnTo>
                          <a:lnTo>
                            <a:pt x="544" y="227"/>
                          </a:lnTo>
                          <a:lnTo>
                            <a:pt x="618" y="284"/>
                          </a:lnTo>
                          <a:lnTo>
                            <a:pt x="635" y="363"/>
                          </a:lnTo>
                          <a:lnTo>
                            <a:pt x="762" y="412"/>
                          </a:lnTo>
                          <a:lnTo>
                            <a:pt x="834" y="484"/>
                          </a:lnTo>
                          <a:lnTo>
                            <a:pt x="794" y="540"/>
                          </a:lnTo>
                          <a:lnTo>
                            <a:pt x="738" y="636"/>
                          </a:lnTo>
                          <a:lnTo>
                            <a:pt x="658" y="652"/>
                          </a:lnTo>
                          <a:lnTo>
                            <a:pt x="546" y="708"/>
                          </a:lnTo>
                          <a:lnTo>
                            <a:pt x="482" y="772"/>
                          </a:lnTo>
                          <a:lnTo>
                            <a:pt x="418" y="828"/>
                          </a:lnTo>
                          <a:lnTo>
                            <a:pt x="402" y="900"/>
                          </a:lnTo>
                          <a:lnTo>
                            <a:pt x="354" y="980"/>
                          </a:lnTo>
                          <a:lnTo>
                            <a:pt x="226" y="952"/>
                          </a:lnTo>
                          <a:close/>
                        </a:path>
                      </a:pathLst>
                    </a:custGeom>
                    <a:solidFill>
                      <a:srgbClr val="458BF5"/>
                    </a:solidFill>
                    <a:ln w="19050" cmpd="sng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:ln>
                    <a:effectLst>
                      <a:outerShdw dist="28398" dir="6993903" algn="ctr" rotWithShape="0">
                        <a:srgbClr val="B2B2B2">
                          <a:alpha val="50000"/>
                        </a:srgbClr>
                      </a:outerShdw>
                    </a:effectLst>
                  </p:spPr>
                  <p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等线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60" name="Freeform 64">
                      <a:extLst>
                        <a:ext uri="{FF2B5EF4-FFF2-40B4-BE49-F238E27FC236}">
                          <a16:creationId xmlns:a16="http://schemas.microsoft.com/office/drawing/2014/main" id="{53846AF3-8327-A324-5513-C1A50F03A3E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48949" y="5005594"/>
                      <a:ext cx="90790" cy="80209"/>
                    </a:xfrm>
                    <a:custGeom>
                      <a:avLst/>
                      <a:gdLst>
                        <a:gd name="T0" fmla="*/ 0 w 414"/>
                        <a:gd name="T1" fmla="*/ 20 h 364"/>
                        <a:gd name="T2" fmla="*/ 20 w 414"/>
                        <a:gd name="T3" fmla="*/ 18 h 364"/>
                        <a:gd name="T4" fmla="*/ 24 w 414"/>
                        <a:gd name="T5" fmla="*/ 7 h 364"/>
                        <a:gd name="T6" fmla="*/ 37 w 414"/>
                        <a:gd name="T7" fmla="*/ 0 h 364"/>
                        <a:gd name="T8" fmla="*/ 49 w 414"/>
                        <a:gd name="T9" fmla="*/ 13 h 364"/>
                        <a:gd name="T10" fmla="*/ 57 w 414"/>
                        <a:gd name="T11" fmla="*/ 30 h 364"/>
                        <a:gd name="T12" fmla="*/ 66 w 414"/>
                        <a:gd name="T13" fmla="*/ 35 h 364"/>
                        <a:gd name="T14" fmla="*/ 77 w 414"/>
                        <a:gd name="T15" fmla="*/ 39 h 364"/>
                        <a:gd name="T16" fmla="*/ 78 w 414"/>
                        <a:gd name="T17" fmla="*/ 52 h 364"/>
                        <a:gd name="T18" fmla="*/ 61 w 414"/>
                        <a:gd name="T19" fmla="*/ 61 h 364"/>
                        <a:gd name="T20" fmla="*/ 43 w 414"/>
                        <a:gd name="T21" fmla="*/ 69 h 364"/>
                        <a:gd name="T22" fmla="*/ 26 w 414"/>
                        <a:gd name="T23" fmla="*/ 60 h 364"/>
                        <a:gd name="T24" fmla="*/ 17 w 414"/>
                        <a:gd name="T25" fmla="*/ 52 h 364"/>
                        <a:gd name="T26" fmla="*/ 17 w 414"/>
                        <a:gd name="T27" fmla="*/ 43 h 364"/>
                        <a:gd name="T28" fmla="*/ 2 w 414"/>
                        <a:gd name="T29" fmla="*/ 36 h 364"/>
                        <a:gd name="T30" fmla="*/ 0 w 414"/>
                        <a:gd name="T31" fmla="*/ 20 h 364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0" t="0" r="r" b="b"/>
                      <a:pathLst>
                        <a:path w="414" h="364">
                          <a:moveTo>
                            <a:pt x="0" y="108"/>
                          </a:moveTo>
                          <a:lnTo>
                            <a:pt x="108" y="96"/>
                          </a:lnTo>
                          <a:lnTo>
                            <a:pt x="126" y="36"/>
                          </a:lnTo>
                          <a:lnTo>
                            <a:pt x="198" y="0"/>
                          </a:lnTo>
                          <a:lnTo>
                            <a:pt x="258" y="66"/>
                          </a:lnTo>
                          <a:lnTo>
                            <a:pt x="300" y="156"/>
                          </a:lnTo>
                          <a:lnTo>
                            <a:pt x="348" y="186"/>
                          </a:lnTo>
                          <a:lnTo>
                            <a:pt x="408" y="204"/>
                          </a:lnTo>
                          <a:lnTo>
                            <a:pt x="414" y="276"/>
                          </a:lnTo>
                          <a:lnTo>
                            <a:pt x="324" y="324"/>
                          </a:lnTo>
                          <a:lnTo>
                            <a:pt x="226" y="364"/>
                          </a:lnTo>
                          <a:lnTo>
                            <a:pt x="136" y="319"/>
                          </a:lnTo>
                          <a:lnTo>
                            <a:pt x="90" y="274"/>
                          </a:lnTo>
                          <a:lnTo>
                            <a:pt x="90" y="228"/>
                          </a:lnTo>
                          <a:lnTo>
                            <a:pt x="12" y="192"/>
                          </a:lnTo>
                          <a:lnTo>
                            <a:pt x="0" y="108"/>
                          </a:lnTo>
                          <a:close/>
                        </a:path>
                      </a:pathLst>
                    </a:custGeom>
                    <a:solidFill>
                      <a:srgbClr val="458BF5"/>
                    </a:solidFill>
                    <a:ln w="19050" cmpd="sng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:ln>
                    <a:effectLst>
                      <a:outerShdw dist="28398" dir="6993903" algn="ctr" rotWithShape="0">
                        <a:srgbClr val="B2B2B2">
                          <a:alpha val="50000"/>
                        </a:srgbClr>
                      </a:outerShdw>
                    </a:effectLst>
                  </p:spPr>
                  <p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等线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61" name="Freeform 65">
                      <a:extLst>
                        <a:ext uri="{FF2B5EF4-FFF2-40B4-BE49-F238E27FC236}">
                          <a16:creationId xmlns:a16="http://schemas.microsoft.com/office/drawing/2014/main" id="{CE5144C2-E937-4D8F-5AD1-061461B54EC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438271" y="4945147"/>
                      <a:ext cx="62854" cy="58123"/>
                    </a:xfrm>
                    <a:custGeom>
                      <a:avLst/>
                      <a:gdLst>
                        <a:gd name="T0" fmla="*/ 47 w 285"/>
                        <a:gd name="T1" fmla="*/ 47 h 259"/>
                        <a:gd name="T2" fmla="*/ 54 w 285"/>
                        <a:gd name="T3" fmla="*/ 35 h 259"/>
                        <a:gd name="T4" fmla="*/ 54 w 285"/>
                        <a:gd name="T5" fmla="*/ 18 h 259"/>
                        <a:gd name="T6" fmla="*/ 52 w 285"/>
                        <a:gd name="T7" fmla="*/ 1 h 259"/>
                        <a:gd name="T8" fmla="*/ 37 w 285"/>
                        <a:gd name="T9" fmla="*/ 0 h 259"/>
                        <a:gd name="T10" fmla="*/ 23 w 285"/>
                        <a:gd name="T11" fmla="*/ 1 h 259"/>
                        <a:gd name="T12" fmla="*/ 11 w 285"/>
                        <a:gd name="T13" fmla="*/ 9 h 259"/>
                        <a:gd name="T14" fmla="*/ 2 w 285"/>
                        <a:gd name="T15" fmla="*/ 26 h 259"/>
                        <a:gd name="T16" fmla="*/ 0 w 285"/>
                        <a:gd name="T17" fmla="*/ 40 h 259"/>
                        <a:gd name="T18" fmla="*/ 8 w 285"/>
                        <a:gd name="T19" fmla="*/ 47 h 259"/>
                        <a:gd name="T20" fmla="*/ 20 w 285"/>
                        <a:gd name="T21" fmla="*/ 44 h 259"/>
                        <a:gd name="T22" fmla="*/ 33 w 285"/>
                        <a:gd name="T23" fmla="*/ 50 h 259"/>
                        <a:gd name="T24" fmla="*/ 47 w 285"/>
                        <a:gd name="T25" fmla="*/ 47 h 259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285" h="259">
                          <a:moveTo>
                            <a:pt x="246" y="241"/>
                          </a:moveTo>
                          <a:lnTo>
                            <a:pt x="285" y="182"/>
                          </a:lnTo>
                          <a:lnTo>
                            <a:pt x="285" y="91"/>
                          </a:lnTo>
                          <a:lnTo>
                            <a:pt x="276" y="7"/>
                          </a:lnTo>
                          <a:lnTo>
                            <a:pt x="194" y="0"/>
                          </a:lnTo>
                          <a:lnTo>
                            <a:pt x="120" y="7"/>
                          </a:lnTo>
                          <a:lnTo>
                            <a:pt x="58" y="46"/>
                          </a:lnTo>
                          <a:lnTo>
                            <a:pt x="13" y="136"/>
                          </a:lnTo>
                          <a:lnTo>
                            <a:pt x="0" y="205"/>
                          </a:lnTo>
                          <a:lnTo>
                            <a:pt x="41" y="241"/>
                          </a:lnTo>
                          <a:lnTo>
                            <a:pt x="104" y="227"/>
                          </a:lnTo>
                          <a:lnTo>
                            <a:pt x="173" y="259"/>
                          </a:lnTo>
                          <a:lnTo>
                            <a:pt x="246" y="241"/>
                          </a:lnTo>
                          <a:close/>
                        </a:path>
                      </a:pathLst>
                    </a:custGeom>
                    <a:solidFill>
                      <a:srgbClr val="458BF5"/>
                    </a:solidFill>
                    <a:ln w="19050" cmpd="sng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:ln>
                    <a:effectLst>
                      <a:outerShdw dist="28398" dir="6993903" algn="ctr" rotWithShape="0">
                        <a:srgbClr val="B2B2B2">
                          <a:alpha val="50000"/>
                        </a:srgbClr>
                      </a:outerShdw>
                    </a:effectLst>
                  </p:spPr>
                  <p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等线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62" name="Freeform 66">
                      <a:extLst>
                        <a:ext uri="{FF2B5EF4-FFF2-40B4-BE49-F238E27FC236}">
                          <a16:creationId xmlns:a16="http://schemas.microsoft.com/office/drawing/2014/main" id="{4EEF50DD-015A-F09B-3866-1D21225CBF4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78251" y="5090453"/>
                      <a:ext cx="100101" cy="66260"/>
                    </a:xfrm>
                    <a:custGeom>
                      <a:avLst/>
                      <a:gdLst>
                        <a:gd name="T0" fmla="*/ 50 w 453"/>
                        <a:gd name="T1" fmla="*/ 57 h 300"/>
                        <a:gd name="T2" fmla="*/ 43 w 453"/>
                        <a:gd name="T3" fmla="*/ 48 h 300"/>
                        <a:gd name="T4" fmla="*/ 36 w 453"/>
                        <a:gd name="T5" fmla="*/ 38 h 300"/>
                        <a:gd name="T6" fmla="*/ 23 w 453"/>
                        <a:gd name="T7" fmla="*/ 29 h 300"/>
                        <a:gd name="T8" fmla="*/ 9 w 453"/>
                        <a:gd name="T9" fmla="*/ 31 h 300"/>
                        <a:gd name="T10" fmla="*/ 2 w 453"/>
                        <a:gd name="T11" fmla="*/ 22 h 300"/>
                        <a:gd name="T12" fmla="*/ 0 w 453"/>
                        <a:gd name="T13" fmla="*/ 13 h 300"/>
                        <a:gd name="T14" fmla="*/ 9 w 453"/>
                        <a:gd name="T15" fmla="*/ 5 h 300"/>
                        <a:gd name="T16" fmla="*/ 10 w 453"/>
                        <a:gd name="T17" fmla="*/ 0 h 300"/>
                        <a:gd name="T18" fmla="*/ 26 w 453"/>
                        <a:gd name="T19" fmla="*/ 5 h 300"/>
                        <a:gd name="T20" fmla="*/ 37 w 453"/>
                        <a:gd name="T21" fmla="*/ 9 h 300"/>
                        <a:gd name="T22" fmla="*/ 43 w 453"/>
                        <a:gd name="T23" fmla="*/ 5 h 300"/>
                        <a:gd name="T24" fmla="*/ 61 w 453"/>
                        <a:gd name="T25" fmla="*/ 2 h 300"/>
                        <a:gd name="T26" fmla="*/ 69 w 453"/>
                        <a:gd name="T27" fmla="*/ 13 h 300"/>
                        <a:gd name="T28" fmla="*/ 86 w 453"/>
                        <a:gd name="T29" fmla="*/ 22 h 300"/>
                        <a:gd name="T30" fmla="*/ 86 w 453"/>
                        <a:gd name="T31" fmla="*/ 39 h 300"/>
                        <a:gd name="T32" fmla="*/ 74 w 453"/>
                        <a:gd name="T33" fmla="*/ 49 h 300"/>
                        <a:gd name="T34" fmla="*/ 67 w 453"/>
                        <a:gd name="T35" fmla="*/ 50 h 300"/>
                        <a:gd name="T36" fmla="*/ 58 w 453"/>
                        <a:gd name="T37" fmla="*/ 51 h 300"/>
                        <a:gd name="T38" fmla="*/ 50 w 453"/>
                        <a:gd name="T39" fmla="*/ 57 h 300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0" t="0" r="r" b="b"/>
                      <a:pathLst>
                        <a:path w="453" h="300">
                          <a:moveTo>
                            <a:pt x="265" y="300"/>
                          </a:moveTo>
                          <a:lnTo>
                            <a:pt x="226" y="252"/>
                          </a:lnTo>
                          <a:lnTo>
                            <a:pt x="187" y="198"/>
                          </a:lnTo>
                          <a:lnTo>
                            <a:pt x="121" y="150"/>
                          </a:lnTo>
                          <a:lnTo>
                            <a:pt x="45" y="162"/>
                          </a:lnTo>
                          <a:lnTo>
                            <a:pt x="13" y="114"/>
                          </a:lnTo>
                          <a:lnTo>
                            <a:pt x="0" y="71"/>
                          </a:lnTo>
                          <a:lnTo>
                            <a:pt x="45" y="26"/>
                          </a:lnTo>
                          <a:lnTo>
                            <a:pt x="55" y="0"/>
                          </a:lnTo>
                          <a:lnTo>
                            <a:pt x="136" y="26"/>
                          </a:lnTo>
                          <a:lnTo>
                            <a:pt x="193" y="48"/>
                          </a:lnTo>
                          <a:lnTo>
                            <a:pt x="226" y="26"/>
                          </a:lnTo>
                          <a:lnTo>
                            <a:pt x="319" y="12"/>
                          </a:lnTo>
                          <a:lnTo>
                            <a:pt x="363" y="71"/>
                          </a:lnTo>
                          <a:lnTo>
                            <a:pt x="453" y="116"/>
                          </a:lnTo>
                          <a:lnTo>
                            <a:pt x="453" y="207"/>
                          </a:lnTo>
                          <a:lnTo>
                            <a:pt x="391" y="258"/>
                          </a:lnTo>
                          <a:lnTo>
                            <a:pt x="355" y="264"/>
                          </a:lnTo>
                          <a:lnTo>
                            <a:pt x="307" y="270"/>
                          </a:lnTo>
                          <a:lnTo>
                            <a:pt x="265" y="300"/>
                          </a:lnTo>
                          <a:close/>
                        </a:path>
                      </a:pathLst>
                    </a:custGeom>
                    <a:solidFill>
                      <a:srgbClr val="458BF5"/>
                    </a:solidFill>
                    <a:ln w="19050" cmpd="sng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:ln>
                    <a:effectLst>
                      <a:outerShdw dist="28398" dir="6993903" algn="ctr" rotWithShape="0">
                        <a:srgbClr val="B2B2B2">
                          <a:alpha val="50000"/>
                        </a:srgbClr>
                      </a:outerShdw>
                    </a:effectLst>
                  </p:spPr>
                  <p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等线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63" name="Freeform 67">
                      <a:extLst>
                        <a:ext uri="{FF2B5EF4-FFF2-40B4-BE49-F238E27FC236}">
                          <a16:creationId xmlns:a16="http://schemas.microsoft.com/office/drawing/2014/main" id="{C2C535B2-5ECD-B12C-E879-157EC321FE8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88625" y="5066042"/>
                      <a:ext cx="89626" cy="30224"/>
                    </a:xfrm>
                    <a:custGeom>
                      <a:avLst/>
                      <a:gdLst>
                        <a:gd name="T0" fmla="*/ 27 w 409"/>
                        <a:gd name="T1" fmla="*/ 2 h 136"/>
                        <a:gd name="T2" fmla="*/ 13 w 409"/>
                        <a:gd name="T3" fmla="*/ 0 h 136"/>
                        <a:gd name="T4" fmla="*/ 0 w 409"/>
                        <a:gd name="T5" fmla="*/ 9 h 136"/>
                        <a:gd name="T6" fmla="*/ 8 w 409"/>
                        <a:gd name="T7" fmla="*/ 21 h 136"/>
                        <a:gd name="T8" fmla="*/ 17 w 409"/>
                        <a:gd name="T9" fmla="*/ 26 h 136"/>
                        <a:gd name="T10" fmla="*/ 34 w 409"/>
                        <a:gd name="T11" fmla="*/ 17 h 136"/>
                        <a:gd name="T12" fmla="*/ 43 w 409"/>
                        <a:gd name="T13" fmla="*/ 17 h 136"/>
                        <a:gd name="T14" fmla="*/ 63 w 409"/>
                        <a:gd name="T15" fmla="*/ 22 h 136"/>
                        <a:gd name="T16" fmla="*/ 70 w 409"/>
                        <a:gd name="T17" fmla="*/ 19 h 136"/>
                        <a:gd name="T18" fmla="*/ 77 w 409"/>
                        <a:gd name="T19" fmla="*/ 17 h 136"/>
                        <a:gd name="T20" fmla="*/ 77 w 409"/>
                        <a:gd name="T21" fmla="*/ 9 h 136"/>
                        <a:gd name="T22" fmla="*/ 68 w 409"/>
                        <a:gd name="T23" fmla="*/ 0 h 136"/>
                        <a:gd name="T24" fmla="*/ 57 w 409"/>
                        <a:gd name="T25" fmla="*/ 3 h 136"/>
                        <a:gd name="T26" fmla="*/ 43 w 409"/>
                        <a:gd name="T27" fmla="*/ 9 h 136"/>
                        <a:gd name="T28" fmla="*/ 27 w 409"/>
                        <a:gd name="T29" fmla="*/ 2 h 1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409" h="136">
                          <a:moveTo>
                            <a:pt x="146" y="8"/>
                          </a:moveTo>
                          <a:lnTo>
                            <a:pt x="68" y="2"/>
                          </a:lnTo>
                          <a:lnTo>
                            <a:pt x="0" y="45"/>
                          </a:lnTo>
                          <a:lnTo>
                            <a:pt x="44" y="110"/>
                          </a:lnTo>
                          <a:lnTo>
                            <a:pt x="91" y="136"/>
                          </a:lnTo>
                          <a:lnTo>
                            <a:pt x="182" y="90"/>
                          </a:lnTo>
                          <a:lnTo>
                            <a:pt x="227" y="90"/>
                          </a:lnTo>
                          <a:lnTo>
                            <a:pt x="332" y="116"/>
                          </a:lnTo>
                          <a:lnTo>
                            <a:pt x="374" y="98"/>
                          </a:lnTo>
                          <a:lnTo>
                            <a:pt x="409" y="90"/>
                          </a:lnTo>
                          <a:lnTo>
                            <a:pt x="409" y="45"/>
                          </a:lnTo>
                          <a:lnTo>
                            <a:pt x="363" y="0"/>
                          </a:lnTo>
                          <a:lnTo>
                            <a:pt x="302" y="14"/>
                          </a:lnTo>
                          <a:lnTo>
                            <a:pt x="227" y="45"/>
                          </a:lnTo>
                          <a:lnTo>
                            <a:pt x="146" y="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 cmpd="sng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  <a:effectLst>
                      <a:outerShdw dist="28398" dir="6993903" algn="ctr" rotWithShape="0">
                        <a:srgbClr val="B2B2B2">
                          <a:alpha val="50000"/>
                        </a:srgbClr>
                      </a:outerShdw>
                    </a:effectLst>
                  </p:spPr>
                  <p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等线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64" name="Freeform 68">
                      <a:extLst>
                        <a:ext uri="{FF2B5EF4-FFF2-40B4-BE49-F238E27FC236}">
                          <a16:creationId xmlns:a16="http://schemas.microsoft.com/office/drawing/2014/main" id="{242D39D4-8BD9-8E66-7C37-E772BA8FAC7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28200" y="5105565"/>
                      <a:ext cx="36083" cy="40686"/>
                    </a:xfrm>
                    <a:custGeom>
                      <a:avLst/>
                      <a:gdLst>
                        <a:gd name="T0" fmla="*/ 31 w 162"/>
                        <a:gd name="T1" fmla="*/ 13 h 181"/>
                        <a:gd name="T2" fmla="*/ 17 w 162"/>
                        <a:gd name="T3" fmla="*/ 9 h 181"/>
                        <a:gd name="T4" fmla="*/ 9 w 162"/>
                        <a:gd name="T5" fmla="*/ 0 h 181"/>
                        <a:gd name="T6" fmla="*/ 0 w 162"/>
                        <a:gd name="T7" fmla="*/ 9 h 181"/>
                        <a:gd name="T8" fmla="*/ 7 w 162"/>
                        <a:gd name="T9" fmla="*/ 23 h 181"/>
                        <a:gd name="T10" fmla="*/ 13 w 162"/>
                        <a:gd name="T11" fmla="*/ 32 h 181"/>
                        <a:gd name="T12" fmla="*/ 20 w 162"/>
                        <a:gd name="T13" fmla="*/ 35 h 181"/>
                        <a:gd name="T14" fmla="*/ 29 w 162"/>
                        <a:gd name="T15" fmla="*/ 25 h 181"/>
                        <a:gd name="T16" fmla="*/ 31 w 162"/>
                        <a:gd name="T17" fmla="*/ 13 h 181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162" h="181">
                          <a:moveTo>
                            <a:pt x="162" y="67"/>
                          </a:moveTo>
                          <a:lnTo>
                            <a:pt x="91" y="45"/>
                          </a:lnTo>
                          <a:lnTo>
                            <a:pt x="45" y="0"/>
                          </a:lnTo>
                          <a:lnTo>
                            <a:pt x="0" y="45"/>
                          </a:lnTo>
                          <a:lnTo>
                            <a:pt x="36" y="121"/>
                          </a:lnTo>
                          <a:lnTo>
                            <a:pt x="66" y="163"/>
                          </a:lnTo>
                          <a:lnTo>
                            <a:pt x="102" y="181"/>
                          </a:lnTo>
                          <a:lnTo>
                            <a:pt x="150" y="127"/>
                          </a:lnTo>
                          <a:lnTo>
                            <a:pt x="162" y="67"/>
                          </a:lnTo>
                          <a:close/>
                        </a:path>
                      </a:pathLst>
                    </a:custGeom>
                    <a:solidFill>
                      <a:srgbClr val="458BF5"/>
                    </a:solidFill>
                    <a:ln w="19050" cmpd="sng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:ln>
                    <a:effectLst>
                      <a:outerShdw dist="28398" dir="6993903" algn="ctr" rotWithShape="0">
                        <a:srgbClr val="B2B2B2">
                          <a:alpha val="50000"/>
                        </a:srgbClr>
                      </a:outerShdw>
                    </a:effectLst>
                  </p:spPr>
                  <p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等线" panose="02010600030101010101" pitchFamily="2" charset="-122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8C7E3978-A286-6604-BD7C-C5F2BC1A1C6F}"/>
                    </a:ext>
                  </a:extLst>
                </p:cNvPr>
                <p:cNvSpPr txBox="1"/>
                <p:nvPr/>
              </p:nvSpPr>
              <p:spPr>
                <a:xfrm>
                  <a:off x="3263781" y="1258255"/>
                  <a:ext cx="423844" cy="2613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WA</a:t>
                  </a:r>
                </a:p>
              </p:txBody>
            </p:sp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41C6E50E-AA62-61A5-015B-9546E22440D4}"/>
                    </a:ext>
                  </a:extLst>
                </p:cNvPr>
                <p:cNvSpPr txBox="1"/>
                <p:nvPr/>
              </p:nvSpPr>
              <p:spPr>
                <a:xfrm>
                  <a:off x="4556552" y="1580544"/>
                  <a:ext cx="461683" cy="2613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MT</a:t>
                  </a: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6A3683E5-D377-081A-8065-232445289CD0}"/>
                    </a:ext>
                  </a:extLst>
                </p:cNvPr>
                <p:cNvSpPr txBox="1"/>
                <p:nvPr/>
              </p:nvSpPr>
              <p:spPr>
                <a:xfrm>
                  <a:off x="3048837" y="1836894"/>
                  <a:ext cx="372476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OR</a:t>
                  </a: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2C07B580-B004-0687-4244-9C62F166355B}"/>
                    </a:ext>
                  </a:extLst>
                </p:cNvPr>
                <p:cNvSpPr txBox="1"/>
                <p:nvPr/>
              </p:nvSpPr>
              <p:spPr>
                <a:xfrm>
                  <a:off x="3890349" y="2075372"/>
                  <a:ext cx="372476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ID</a:t>
                  </a: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1CBD15C4-E467-D039-3F64-5D3FE349B620}"/>
                    </a:ext>
                  </a:extLst>
                </p:cNvPr>
                <p:cNvSpPr txBox="1"/>
                <p:nvPr/>
              </p:nvSpPr>
              <p:spPr>
                <a:xfrm>
                  <a:off x="4771324" y="2299609"/>
                  <a:ext cx="427137" cy="2613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WY</a:t>
                  </a: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316BF4EA-8F79-A744-6F03-0D0571509699}"/>
                    </a:ext>
                  </a:extLst>
                </p:cNvPr>
                <p:cNvSpPr txBox="1"/>
                <p:nvPr/>
              </p:nvSpPr>
              <p:spPr>
                <a:xfrm>
                  <a:off x="4153597" y="2933659"/>
                  <a:ext cx="419926" cy="2800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UT</a:t>
                  </a:r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ADEC701A-CDE4-9299-0B7B-88AE91A94FFE}"/>
                    </a:ext>
                  </a:extLst>
                </p:cNvPr>
                <p:cNvSpPr txBox="1"/>
                <p:nvPr/>
              </p:nvSpPr>
              <p:spPr>
                <a:xfrm>
                  <a:off x="4988732" y="3069511"/>
                  <a:ext cx="372476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CO</a:t>
                  </a:r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1E6C33A3-64C8-F288-61A8-77DD6F42913C}"/>
                    </a:ext>
                  </a:extLst>
                </p:cNvPr>
                <p:cNvSpPr txBox="1"/>
                <p:nvPr/>
              </p:nvSpPr>
              <p:spPr>
                <a:xfrm>
                  <a:off x="3407872" y="2752732"/>
                  <a:ext cx="372476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NV</a:t>
                  </a:r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1D77F511-0C20-059F-5AF8-AD36BB7088B7}"/>
                    </a:ext>
                  </a:extLst>
                </p:cNvPr>
                <p:cNvSpPr txBox="1"/>
                <p:nvPr/>
              </p:nvSpPr>
              <p:spPr>
                <a:xfrm>
                  <a:off x="2914701" y="3095253"/>
                  <a:ext cx="372476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CA</a:t>
                  </a: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113EE1EC-9C4F-B08B-9954-98081795722D}"/>
                    </a:ext>
                  </a:extLst>
                </p:cNvPr>
                <p:cNvSpPr txBox="1"/>
                <p:nvPr/>
              </p:nvSpPr>
              <p:spPr>
                <a:xfrm>
                  <a:off x="4017849" y="3832007"/>
                  <a:ext cx="372476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AZ</a:t>
                  </a:r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D3D6C10E-A7B2-7718-A79E-62AC72939AE0}"/>
                    </a:ext>
                  </a:extLst>
                </p:cNvPr>
                <p:cNvSpPr txBox="1"/>
                <p:nvPr/>
              </p:nvSpPr>
              <p:spPr>
                <a:xfrm>
                  <a:off x="4886747" y="3886822"/>
                  <a:ext cx="484857" cy="2613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NM</a:t>
                  </a: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A57240E-9C41-7C89-7808-AC34BC2B2017}"/>
                    </a:ext>
                  </a:extLst>
                </p:cNvPr>
                <p:cNvSpPr txBox="1"/>
                <p:nvPr/>
              </p:nvSpPr>
              <p:spPr>
                <a:xfrm>
                  <a:off x="5926621" y="4450340"/>
                  <a:ext cx="372476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TX</a:t>
                  </a: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BC4B4B5C-CF12-4FA2-FCC8-1E06B1725D03}"/>
                    </a:ext>
                  </a:extLst>
                </p:cNvPr>
                <p:cNvSpPr txBox="1"/>
                <p:nvPr/>
              </p:nvSpPr>
              <p:spPr>
                <a:xfrm>
                  <a:off x="5712951" y="1556664"/>
                  <a:ext cx="380637" cy="2613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ND</a:t>
                  </a:r>
                </a:p>
              </p:txBody>
            </p:sp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E30BF741-096E-83A2-D5FE-6A4F26B3B56B}"/>
                    </a:ext>
                  </a:extLst>
                </p:cNvPr>
                <p:cNvSpPr txBox="1"/>
                <p:nvPr/>
              </p:nvSpPr>
              <p:spPr>
                <a:xfrm>
                  <a:off x="5737604" y="2062749"/>
                  <a:ext cx="372476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SD</a:t>
                  </a:r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90B12BC7-06B3-48E6-A045-857D684D2B60}"/>
                    </a:ext>
                  </a:extLst>
                </p:cNvPr>
                <p:cNvSpPr txBox="1"/>
                <p:nvPr/>
              </p:nvSpPr>
              <p:spPr>
                <a:xfrm>
                  <a:off x="6054942" y="3109972"/>
                  <a:ext cx="372476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KS</a:t>
                  </a: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D17EB73D-DEB0-2072-0458-210FCF3EA4D9}"/>
                    </a:ext>
                  </a:extLst>
                </p:cNvPr>
                <p:cNvSpPr txBox="1"/>
                <p:nvPr/>
              </p:nvSpPr>
              <p:spPr>
                <a:xfrm>
                  <a:off x="5782399" y="2573898"/>
                  <a:ext cx="372476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NE</a:t>
                  </a:r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BEDA680-CC7D-DC50-3233-51BEA2B1BC23}"/>
                    </a:ext>
                  </a:extLst>
                </p:cNvPr>
                <p:cNvSpPr txBox="1"/>
                <p:nvPr/>
              </p:nvSpPr>
              <p:spPr>
                <a:xfrm>
                  <a:off x="6199074" y="3676544"/>
                  <a:ext cx="372476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OK</a:t>
                  </a:r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542B526A-17CD-1A47-6030-58FBCBE3F680}"/>
                    </a:ext>
                  </a:extLst>
                </p:cNvPr>
                <p:cNvSpPr txBox="1"/>
                <p:nvPr/>
              </p:nvSpPr>
              <p:spPr>
                <a:xfrm>
                  <a:off x="6941100" y="3774270"/>
                  <a:ext cx="372476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AR</a:t>
                  </a:r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67FC849E-7D29-BDD6-2F86-C2977378218E}"/>
                    </a:ext>
                  </a:extLst>
                </p:cNvPr>
                <p:cNvSpPr txBox="1"/>
                <p:nvPr/>
              </p:nvSpPr>
              <p:spPr>
                <a:xfrm>
                  <a:off x="7023955" y="4426367"/>
                  <a:ext cx="372476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LA</a:t>
                  </a:r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EC044DBC-131A-EE6B-A5CB-F472019BB083}"/>
                    </a:ext>
                  </a:extLst>
                </p:cNvPr>
                <p:cNvSpPr txBox="1"/>
                <p:nvPr/>
              </p:nvSpPr>
              <p:spPr>
                <a:xfrm>
                  <a:off x="7418213" y="4095265"/>
                  <a:ext cx="413412" cy="2613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MS</a:t>
                  </a:r>
                </a:p>
              </p:txBody>
            </p: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DC1C35E7-D7FA-9888-0CD5-303524E67E7B}"/>
                    </a:ext>
                  </a:extLst>
                </p:cNvPr>
                <p:cNvSpPr txBox="1"/>
                <p:nvPr/>
              </p:nvSpPr>
              <p:spPr>
                <a:xfrm>
                  <a:off x="7875036" y="3989358"/>
                  <a:ext cx="372476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AL</a:t>
                  </a: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2495005B-082D-E783-6716-04620FA4F549}"/>
                    </a:ext>
                  </a:extLst>
                </p:cNvPr>
                <p:cNvSpPr txBox="1"/>
                <p:nvPr/>
              </p:nvSpPr>
              <p:spPr>
                <a:xfrm>
                  <a:off x="8388547" y="3924852"/>
                  <a:ext cx="372476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GA</a:t>
                  </a:r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276586BF-82C7-8E9E-2323-DBF08A596E0C}"/>
                    </a:ext>
                  </a:extLst>
                </p:cNvPr>
                <p:cNvSpPr txBox="1"/>
                <p:nvPr/>
              </p:nvSpPr>
              <p:spPr>
                <a:xfrm>
                  <a:off x="8763075" y="4573542"/>
                  <a:ext cx="372476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FL</a:t>
                  </a:r>
                </a:p>
              </p:txBody>
            </p: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AF469DB9-EFFB-D38D-C95D-426BC303ACA3}"/>
                    </a:ext>
                  </a:extLst>
                </p:cNvPr>
                <p:cNvSpPr txBox="1"/>
                <p:nvPr/>
              </p:nvSpPr>
              <p:spPr>
                <a:xfrm>
                  <a:off x="6861455" y="3082213"/>
                  <a:ext cx="416679" cy="23253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MO</a:t>
                  </a:r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19B5E6FF-2AEF-E74E-430E-D642A8FF652B}"/>
                    </a:ext>
                  </a:extLst>
                </p:cNvPr>
                <p:cNvSpPr txBox="1"/>
                <p:nvPr/>
              </p:nvSpPr>
              <p:spPr>
                <a:xfrm>
                  <a:off x="6682249" y="2446914"/>
                  <a:ext cx="372476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IA</a:t>
                  </a: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AD5655F6-78D1-1FAF-67A7-0EA595C6568D}"/>
                    </a:ext>
                  </a:extLst>
                </p:cNvPr>
                <p:cNvSpPr txBox="1"/>
                <p:nvPr/>
              </p:nvSpPr>
              <p:spPr>
                <a:xfrm>
                  <a:off x="6489485" y="1670844"/>
                  <a:ext cx="451612" cy="23253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MN</a:t>
                  </a:r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2A27A562-AD4C-5AD9-4E9C-B43D14DB67B7}"/>
                    </a:ext>
                  </a:extLst>
                </p:cNvPr>
                <p:cNvSpPr txBox="1"/>
                <p:nvPr/>
              </p:nvSpPr>
              <p:spPr>
                <a:xfrm>
                  <a:off x="7127338" y="1946104"/>
                  <a:ext cx="372476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WI</a:t>
                  </a:r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682375DD-DF00-A3BE-1396-2954F8E87769}"/>
                    </a:ext>
                  </a:extLst>
                </p:cNvPr>
                <p:cNvSpPr txBox="1"/>
                <p:nvPr/>
              </p:nvSpPr>
              <p:spPr>
                <a:xfrm>
                  <a:off x="7313576" y="2729915"/>
                  <a:ext cx="372476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IL</a:t>
                  </a:r>
                </a:p>
              </p:txBody>
            </p:sp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6824A013-7684-1E98-B023-1D31408AB2EA}"/>
                    </a:ext>
                  </a:extLst>
                </p:cNvPr>
                <p:cNvSpPr txBox="1"/>
                <p:nvPr/>
              </p:nvSpPr>
              <p:spPr>
                <a:xfrm>
                  <a:off x="7868513" y="2061520"/>
                  <a:ext cx="372476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MI</a:t>
                  </a:r>
                </a:p>
              </p:txBody>
            </p:sp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38262267-CB99-AFEC-4B1A-76DED9308E67}"/>
                    </a:ext>
                  </a:extLst>
                </p:cNvPr>
                <p:cNvSpPr txBox="1"/>
                <p:nvPr/>
              </p:nvSpPr>
              <p:spPr>
                <a:xfrm>
                  <a:off x="7745500" y="2647319"/>
                  <a:ext cx="372476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IN</a:t>
                  </a:r>
                </a:p>
              </p:txBody>
            </p: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2E4C8EA5-1EEE-6826-7FC4-C8A12DEF206D}"/>
                    </a:ext>
                  </a:extLst>
                </p:cNvPr>
                <p:cNvSpPr txBox="1"/>
                <p:nvPr/>
              </p:nvSpPr>
              <p:spPr>
                <a:xfrm>
                  <a:off x="8016071" y="3037081"/>
                  <a:ext cx="372476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KY</a:t>
                  </a:r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6C677BEA-D983-F230-8F32-C678152EE453}"/>
                    </a:ext>
                  </a:extLst>
                </p:cNvPr>
                <p:cNvSpPr txBox="1"/>
                <p:nvPr/>
              </p:nvSpPr>
              <p:spPr>
                <a:xfrm>
                  <a:off x="7790689" y="3442899"/>
                  <a:ext cx="404454" cy="2800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TN</a:t>
                  </a:r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DE235D12-8990-CA83-EB70-F33CF8F52DF7}"/>
                    </a:ext>
                  </a:extLst>
                </p:cNvPr>
                <p:cNvSpPr txBox="1"/>
                <p:nvPr/>
              </p:nvSpPr>
              <p:spPr>
                <a:xfrm>
                  <a:off x="8761023" y="3561128"/>
                  <a:ext cx="372476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SC</a:t>
                  </a:r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3DC6D617-2875-7B66-364B-7803022CBF21}"/>
                    </a:ext>
                  </a:extLst>
                </p:cNvPr>
                <p:cNvSpPr txBox="1"/>
                <p:nvPr/>
              </p:nvSpPr>
              <p:spPr>
                <a:xfrm>
                  <a:off x="8822584" y="3178288"/>
                  <a:ext cx="372476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NC</a:t>
                  </a:r>
                </a:p>
              </p:txBody>
            </p:sp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064A8D08-5705-BEE1-8FD3-FE0DC52BBD46}"/>
                    </a:ext>
                  </a:extLst>
                </p:cNvPr>
                <p:cNvSpPr txBox="1"/>
                <p:nvPr/>
              </p:nvSpPr>
              <p:spPr>
                <a:xfrm>
                  <a:off x="8904201" y="2788809"/>
                  <a:ext cx="372476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VA</a:t>
                  </a: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E0447F2A-B031-FD0E-0670-1B08DC8A19D9}"/>
                    </a:ext>
                  </a:extLst>
                </p:cNvPr>
                <p:cNvSpPr txBox="1"/>
                <p:nvPr/>
              </p:nvSpPr>
              <p:spPr>
                <a:xfrm>
                  <a:off x="8190589" y="2515869"/>
                  <a:ext cx="392366" cy="2613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OH</a:t>
                  </a:r>
                </a:p>
              </p:txBody>
            </p:sp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AF3B8AD5-A5A2-51CF-FE8D-E72C39F987F7}"/>
                    </a:ext>
                  </a:extLst>
                </p:cNvPr>
                <p:cNvSpPr txBox="1"/>
                <p:nvPr/>
              </p:nvSpPr>
              <p:spPr>
                <a:xfrm>
                  <a:off x="8531725" y="2737684"/>
                  <a:ext cx="434651" cy="2613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WV</a:t>
                  </a:r>
                </a:p>
              </p:txBody>
            </p:sp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CE3D7198-2DDD-92F3-C9B0-CBF7FD8E06C0}"/>
                    </a:ext>
                  </a:extLst>
                </p:cNvPr>
                <p:cNvSpPr txBox="1"/>
                <p:nvPr/>
              </p:nvSpPr>
              <p:spPr>
                <a:xfrm>
                  <a:off x="8822584" y="2198558"/>
                  <a:ext cx="372476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PA</a:t>
                  </a:r>
                </a:p>
              </p:txBody>
            </p: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B0023699-5D55-6675-C96B-3E67DFE17E2C}"/>
                    </a:ext>
                  </a:extLst>
                </p:cNvPr>
                <p:cNvSpPr txBox="1"/>
                <p:nvPr/>
              </p:nvSpPr>
              <p:spPr>
                <a:xfrm>
                  <a:off x="9133499" y="1692351"/>
                  <a:ext cx="372476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NY</a:t>
                  </a:r>
                </a:p>
              </p:txBody>
            </p:sp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9ECFADE-920A-139C-1BFE-5218357E96D9}"/>
                    </a:ext>
                  </a:extLst>
                </p:cNvPr>
                <p:cNvSpPr txBox="1"/>
                <p:nvPr/>
              </p:nvSpPr>
              <p:spPr>
                <a:xfrm>
                  <a:off x="9327361" y="1361209"/>
                  <a:ext cx="372476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VT</a:t>
                  </a:r>
                </a:p>
              </p:txBody>
            </p: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18D34AB7-39CA-120D-8C02-4FC8D3B93FA9}"/>
                    </a:ext>
                  </a:extLst>
                </p:cNvPr>
                <p:cNvSpPr txBox="1"/>
                <p:nvPr/>
              </p:nvSpPr>
              <p:spPr>
                <a:xfrm>
                  <a:off x="9456825" y="1476625"/>
                  <a:ext cx="468338" cy="2800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NH</a:t>
                  </a:r>
                </a:p>
              </p:txBody>
            </p:sp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25ACB239-03E3-5BF3-F562-31EC870131E9}"/>
                    </a:ext>
                  </a:extLst>
                </p:cNvPr>
                <p:cNvSpPr txBox="1"/>
                <p:nvPr/>
              </p:nvSpPr>
              <p:spPr>
                <a:xfrm>
                  <a:off x="9788075" y="1511202"/>
                  <a:ext cx="479288" cy="2613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MA</a:t>
                  </a:r>
                </a:p>
              </p:txBody>
            </p:sp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E06DAEE2-4C4C-E907-6838-466BBDAC39E0}"/>
                    </a:ext>
                  </a:extLst>
                </p:cNvPr>
                <p:cNvSpPr txBox="1"/>
                <p:nvPr/>
              </p:nvSpPr>
              <p:spPr>
                <a:xfrm>
                  <a:off x="9497010" y="1821723"/>
                  <a:ext cx="372476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CT</a:t>
                  </a:r>
                </a:p>
              </p:txBody>
            </p:sp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4DDC3A81-FF60-9721-DB74-36D84984F679}"/>
                    </a:ext>
                  </a:extLst>
                </p:cNvPr>
                <p:cNvSpPr txBox="1"/>
                <p:nvPr/>
              </p:nvSpPr>
              <p:spPr>
                <a:xfrm>
                  <a:off x="9718260" y="1920664"/>
                  <a:ext cx="372476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RI</a:t>
                  </a:r>
                </a:p>
              </p:txBody>
            </p:sp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316E0221-C44F-BCAD-EF05-7F9B486A1E32}"/>
                    </a:ext>
                  </a:extLst>
                </p:cNvPr>
                <p:cNvSpPr txBox="1"/>
                <p:nvPr/>
              </p:nvSpPr>
              <p:spPr>
                <a:xfrm>
                  <a:off x="9649426" y="1008528"/>
                  <a:ext cx="414993" cy="2613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ME</a:t>
                  </a:r>
                </a:p>
              </p:txBody>
            </p: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E75C19A1-542A-5D3C-8972-389388C1A340}"/>
                    </a:ext>
                  </a:extLst>
                </p:cNvPr>
                <p:cNvSpPr txBox="1"/>
                <p:nvPr/>
              </p:nvSpPr>
              <p:spPr>
                <a:xfrm>
                  <a:off x="9327361" y="2190156"/>
                  <a:ext cx="372476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NJ</a:t>
                  </a:r>
                </a:p>
              </p:txBody>
            </p:sp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5603B6E6-DD11-FA15-2D95-4F974FD2D098}"/>
                    </a:ext>
                  </a:extLst>
                </p:cNvPr>
                <p:cNvSpPr txBox="1"/>
                <p:nvPr/>
              </p:nvSpPr>
              <p:spPr>
                <a:xfrm>
                  <a:off x="9491692" y="2439813"/>
                  <a:ext cx="425398" cy="2800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DE</a:t>
                  </a:r>
                </a:p>
              </p:txBody>
            </p:sp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7D448C90-18A1-F01F-4DD2-9CD5655C6C47}"/>
                    </a:ext>
                  </a:extLst>
                </p:cNvPr>
                <p:cNvSpPr txBox="1"/>
                <p:nvPr/>
              </p:nvSpPr>
              <p:spPr>
                <a:xfrm>
                  <a:off x="9439569" y="2580821"/>
                  <a:ext cx="499370" cy="2613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MD</a:t>
                  </a:r>
                </a:p>
              </p:txBody>
            </p:sp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3A1E7FB6-D19F-C671-8687-134889F3C781}"/>
                    </a:ext>
                  </a:extLst>
                </p:cNvPr>
                <p:cNvSpPr txBox="1"/>
                <p:nvPr/>
              </p:nvSpPr>
              <p:spPr>
                <a:xfrm>
                  <a:off x="9527825" y="2743463"/>
                  <a:ext cx="383492" cy="2800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DC</a:t>
                  </a:r>
                </a:p>
              </p:txBody>
            </p: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1179AE49-D724-B26D-4B25-17322B81C473}"/>
                    </a:ext>
                  </a:extLst>
                </p:cNvPr>
                <p:cNvSpPr txBox="1"/>
                <p:nvPr/>
              </p:nvSpPr>
              <p:spPr>
                <a:xfrm>
                  <a:off x="2088770" y="4458126"/>
                  <a:ext cx="372476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AK</a:t>
                  </a:r>
                </a:p>
              </p:txBody>
            </p:sp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7032E1DA-E772-9141-FD4B-88EF7835EC2C}"/>
                    </a:ext>
                  </a:extLst>
                </p:cNvPr>
                <p:cNvSpPr txBox="1"/>
                <p:nvPr/>
              </p:nvSpPr>
              <p:spPr>
                <a:xfrm>
                  <a:off x="3741631" y="6089766"/>
                  <a:ext cx="372476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HI</a:t>
                  </a:r>
                </a:p>
              </p:txBody>
            </p: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98917BA9-CDBA-E121-90D4-1CDE7DC5AE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253840" y="2540076"/>
                  <a:ext cx="303151" cy="12429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44DE940E-9785-C7C8-7643-03EE643EA3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239979" y="2625984"/>
                  <a:ext cx="381637" cy="19645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AEE1255F-7D60-E887-CC5E-46570617B5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465176" y="2558589"/>
                  <a:ext cx="119073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B01C391B-678C-7F44-B96C-37609CA6A5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788075" y="1841165"/>
                  <a:ext cx="76093" cy="13864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50CD0C7C-4716-3DED-456F-088DB645FE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658078" y="1663823"/>
                  <a:ext cx="220373" cy="12748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A09D4DB4-970E-DF23-1674-7B2614E155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9277" y="2138912"/>
                  <a:ext cx="659933" cy="821835"/>
                </a:xfrm>
                <a:custGeom>
                  <a:avLst/>
                  <a:gdLst>
                    <a:gd name="connsiteX0" fmla="*/ 102866 w 659933"/>
                    <a:gd name="connsiteY0" fmla="*/ 0 h 821835"/>
                    <a:gd name="connsiteX1" fmla="*/ 160818 w 659933"/>
                    <a:gd name="connsiteY1" fmla="*/ 16306 h 821835"/>
                    <a:gd name="connsiteX2" fmla="*/ 659933 w 659933"/>
                    <a:gd name="connsiteY2" fmla="*/ 171759 h 821835"/>
                    <a:gd name="connsiteX3" fmla="*/ 577291 w 659933"/>
                    <a:gd name="connsiteY3" fmla="*/ 633747 h 821835"/>
                    <a:gd name="connsiteX4" fmla="*/ 187031 w 659933"/>
                    <a:gd name="connsiteY4" fmla="*/ 744118 h 821835"/>
                    <a:gd name="connsiteX5" fmla="*/ 181551 w 659933"/>
                    <a:gd name="connsiteY5" fmla="*/ 758569 h 821835"/>
                    <a:gd name="connsiteX6" fmla="*/ 173857 w 659933"/>
                    <a:gd name="connsiteY6" fmla="*/ 745740 h 821835"/>
                    <a:gd name="connsiteX7" fmla="*/ 147779 w 659933"/>
                    <a:gd name="connsiteY7" fmla="*/ 784875 h 821835"/>
                    <a:gd name="connsiteX8" fmla="*/ 121700 w 659933"/>
                    <a:gd name="connsiteY8" fmla="*/ 821835 h 821835"/>
                    <a:gd name="connsiteX9" fmla="*/ 94897 w 659933"/>
                    <a:gd name="connsiteY9" fmla="*/ 820748 h 821835"/>
                    <a:gd name="connsiteX10" fmla="*/ 89102 w 659933"/>
                    <a:gd name="connsiteY10" fmla="*/ 763133 h 821835"/>
                    <a:gd name="connsiteX11" fmla="*/ 94897 w 659933"/>
                    <a:gd name="connsiteY11" fmla="*/ 712040 h 821835"/>
                    <a:gd name="connsiteX12" fmla="*/ 54330 w 659933"/>
                    <a:gd name="connsiteY12" fmla="*/ 652250 h 821835"/>
                    <a:gd name="connsiteX13" fmla="*/ 26079 w 659933"/>
                    <a:gd name="connsiteY13" fmla="*/ 565284 h 821835"/>
                    <a:gd name="connsiteX14" fmla="*/ 47811 w 659933"/>
                    <a:gd name="connsiteY14" fmla="*/ 473969 h 821835"/>
                    <a:gd name="connsiteX15" fmla="*/ 51433 w 659933"/>
                    <a:gd name="connsiteY15" fmla="*/ 407656 h 821835"/>
                    <a:gd name="connsiteX16" fmla="*/ 43464 w 659933"/>
                    <a:gd name="connsiteY16" fmla="*/ 369609 h 821835"/>
                    <a:gd name="connsiteX17" fmla="*/ 13039 w 659933"/>
                    <a:gd name="connsiteY17" fmla="*/ 328299 h 821835"/>
                    <a:gd name="connsiteX18" fmla="*/ 0 w 659933"/>
                    <a:gd name="connsiteY18" fmla="*/ 263074 h 821835"/>
                    <a:gd name="connsiteX19" fmla="*/ 73165 w 659933"/>
                    <a:gd name="connsiteY19" fmla="*/ 201111 h 821835"/>
                    <a:gd name="connsiteX20" fmla="*/ 73165 w 659933"/>
                    <a:gd name="connsiteY20" fmla="*/ 135886 h 821835"/>
                    <a:gd name="connsiteX21" fmla="*/ 105763 w 659933"/>
                    <a:gd name="connsiteY21" fmla="*/ 81531 h 821835"/>
                    <a:gd name="connsiteX22" fmla="*/ 80409 w 659933"/>
                    <a:gd name="connsiteY22" fmla="*/ 45658 h 821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59933" h="821835">
                      <a:moveTo>
                        <a:pt x="102866" y="0"/>
                      </a:moveTo>
                      <a:lnTo>
                        <a:pt x="160818" y="16306"/>
                      </a:lnTo>
                      <a:lnTo>
                        <a:pt x="659933" y="171759"/>
                      </a:lnTo>
                      <a:lnTo>
                        <a:pt x="577291" y="633747"/>
                      </a:lnTo>
                      <a:lnTo>
                        <a:pt x="187031" y="744118"/>
                      </a:lnTo>
                      <a:lnTo>
                        <a:pt x="181551" y="758569"/>
                      </a:lnTo>
                      <a:lnTo>
                        <a:pt x="173857" y="745740"/>
                      </a:lnTo>
                      <a:lnTo>
                        <a:pt x="147779" y="784875"/>
                      </a:lnTo>
                      <a:lnTo>
                        <a:pt x="121700" y="821835"/>
                      </a:lnTo>
                      <a:lnTo>
                        <a:pt x="94897" y="820748"/>
                      </a:lnTo>
                      <a:lnTo>
                        <a:pt x="89102" y="763133"/>
                      </a:lnTo>
                      <a:lnTo>
                        <a:pt x="94897" y="712040"/>
                      </a:lnTo>
                      <a:lnTo>
                        <a:pt x="54330" y="652250"/>
                      </a:lnTo>
                      <a:lnTo>
                        <a:pt x="26079" y="565284"/>
                      </a:lnTo>
                      <a:lnTo>
                        <a:pt x="47811" y="473969"/>
                      </a:lnTo>
                      <a:lnTo>
                        <a:pt x="51433" y="407656"/>
                      </a:lnTo>
                      <a:lnTo>
                        <a:pt x="43464" y="369609"/>
                      </a:lnTo>
                      <a:lnTo>
                        <a:pt x="13039" y="328299"/>
                      </a:lnTo>
                      <a:lnTo>
                        <a:pt x="0" y="263074"/>
                      </a:lnTo>
                      <a:lnTo>
                        <a:pt x="73165" y="201111"/>
                      </a:lnTo>
                      <a:lnTo>
                        <a:pt x="73165" y="135886"/>
                      </a:lnTo>
                      <a:lnTo>
                        <a:pt x="105763" y="81531"/>
                      </a:lnTo>
                      <a:lnTo>
                        <a:pt x="80409" y="45658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190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 wrap="square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06DA4781-146C-0465-DA1E-B7DBF241CF77}"/>
                  </a:ext>
                </a:extLst>
              </p:cNvPr>
              <p:cNvSpPr txBox="1"/>
              <p:nvPr/>
            </p:nvSpPr>
            <p:spPr>
              <a:xfrm>
                <a:off x="9395287" y="3514359"/>
                <a:ext cx="1249741" cy="457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Brett Hayden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Territory Manager 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63ADCAEE-2F3D-1EFE-5EE6-86A9928250A0}"/>
                  </a:ext>
                </a:extLst>
              </p:cNvPr>
              <p:cNvSpPr txBox="1"/>
              <p:nvPr/>
            </p:nvSpPr>
            <p:spPr>
              <a:xfrm>
                <a:off x="10580377" y="2718613"/>
                <a:ext cx="12270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Joe Mellett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Sr. Territory Manager 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EB789248-8D0B-E745-4D29-86F2E3E7C3A8}"/>
                  </a:ext>
                </a:extLst>
              </p:cNvPr>
              <p:cNvSpPr txBox="1"/>
              <p:nvPr/>
            </p:nvSpPr>
            <p:spPr>
              <a:xfrm>
                <a:off x="1147568" y="2247610"/>
                <a:ext cx="12270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Tyler Fischer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Territory Manager 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F5FEB527-4291-C38F-252D-A031373C771B}"/>
                  </a:ext>
                </a:extLst>
              </p:cNvPr>
              <p:cNvSpPr txBox="1"/>
              <p:nvPr/>
            </p:nvSpPr>
            <p:spPr>
              <a:xfrm>
                <a:off x="9673336" y="1197954"/>
                <a:ext cx="12270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Jesse Paolella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Territory Manager </a:t>
                </a:r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E6C46AF9-F477-C9D5-09AF-535884005C1C}"/>
                  </a:ext>
                </a:extLst>
              </p:cNvPr>
              <p:cNvSpPr txBox="1"/>
              <p:nvPr/>
            </p:nvSpPr>
            <p:spPr>
              <a:xfrm>
                <a:off x="10332916" y="4560441"/>
                <a:ext cx="1403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Jason </a:t>
                </a:r>
                <a:r>
                  <a:rPr kumimoji="0" lang="en-US" sz="1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Dicpinigaitis</a:t>
                </a: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Territory Manager </a:t>
                </a: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60451501-B0CD-3A67-1370-753F8D5A2E21}"/>
                  </a:ext>
                </a:extLst>
              </p:cNvPr>
              <p:cNvSpPr txBox="1"/>
              <p:nvPr/>
            </p:nvSpPr>
            <p:spPr>
              <a:xfrm>
                <a:off x="8976384" y="4982859"/>
                <a:ext cx="1227022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Steve Goodson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Executive Territory Manager </a:t>
                </a:r>
              </a:p>
            </p:txBody>
          </p:sp>
          <p:cxnSp>
            <p:nvCxnSpPr>
              <p:cNvPr id="166" name="Straight Arrow Connector 165">
                <a:extLst>
                  <a:ext uri="{FF2B5EF4-FFF2-40B4-BE49-F238E27FC236}">
                    <a16:creationId xmlns:a16="http://schemas.microsoft.com/office/drawing/2014/main" id="{E4BE4B05-BD23-1714-AA17-F81DC9C36866}"/>
                  </a:ext>
                </a:extLst>
              </p:cNvPr>
              <p:cNvCxnSpPr>
                <a:cxnSpLocks/>
                <a:endCxn id="94" idx="3"/>
              </p:cNvCxnSpPr>
              <p:nvPr/>
            </p:nvCxnSpPr>
            <p:spPr>
              <a:xfrm flipH="1" flipV="1">
                <a:off x="8376933" y="4254066"/>
                <a:ext cx="823177" cy="28786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>
                <a:extLst>
                  <a:ext uri="{FF2B5EF4-FFF2-40B4-BE49-F238E27FC236}">
                    <a16:creationId xmlns:a16="http://schemas.microsoft.com/office/drawing/2014/main" id="{E376DA5A-E13D-65AA-57E0-30E4C03575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788521" y="2571951"/>
                <a:ext cx="727827" cy="32473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168">
                <a:extLst>
                  <a:ext uri="{FF2B5EF4-FFF2-40B4-BE49-F238E27FC236}">
                    <a16:creationId xmlns:a16="http://schemas.microsoft.com/office/drawing/2014/main" id="{C65E3335-F7FC-D76A-7E72-81D4D654B0B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135919" y="2298295"/>
                <a:ext cx="1683484" cy="3301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F809310E-FD33-131C-0115-2CE9943811B4}"/>
                  </a:ext>
                </a:extLst>
              </p:cNvPr>
              <p:cNvSpPr/>
              <p:nvPr/>
            </p:nvSpPr>
            <p:spPr>
              <a:xfrm>
                <a:off x="8066949" y="303139"/>
                <a:ext cx="779571" cy="90973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8188DBBB-C22C-5C85-429C-25555A0E187B}"/>
                  </a:ext>
                </a:extLst>
              </p:cNvPr>
              <p:cNvSpPr txBox="1"/>
              <p:nvPr/>
            </p:nvSpPr>
            <p:spPr>
              <a:xfrm>
                <a:off x="7843223" y="1198934"/>
                <a:ext cx="12270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Greg Palma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Territory Manager </a:t>
                </a: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464AC2BE-5196-CBC7-C6F7-678C8846C202}"/>
                  </a:ext>
                </a:extLst>
              </p:cNvPr>
              <p:cNvSpPr/>
              <p:nvPr/>
            </p:nvSpPr>
            <p:spPr>
              <a:xfrm>
                <a:off x="3446998" y="4745132"/>
                <a:ext cx="779570" cy="909730"/>
              </a:xfrm>
              <a:prstGeom prst="rect">
                <a:avLst/>
              </a:prstGeom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D0D98490-1F7B-3D37-0051-16D9784039F4}"/>
                  </a:ext>
                </a:extLst>
              </p:cNvPr>
              <p:cNvSpPr txBox="1"/>
              <p:nvPr/>
            </p:nvSpPr>
            <p:spPr>
              <a:xfrm>
                <a:off x="2909263" y="5654862"/>
                <a:ext cx="1855041" cy="457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Catrina Starner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Executive Territory Manager </a:t>
                </a:r>
              </a:p>
            </p:txBody>
          </p:sp>
          <p:cxnSp>
            <p:nvCxnSpPr>
              <p:cNvPr id="178" name="Straight Arrow Connector 177">
                <a:extLst>
                  <a:ext uri="{FF2B5EF4-FFF2-40B4-BE49-F238E27FC236}">
                    <a16:creationId xmlns:a16="http://schemas.microsoft.com/office/drawing/2014/main" id="{21C0E1B7-D8EA-56E2-A9C4-A39C8AFD71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82704" y="1568448"/>
                <a:ext cx="310712" cy="4228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Straight Arrow Connector 179">
                <a:extLst>
                  <a:ext uri="{FF2B5EF4-FFF2-40B4-BE49-F238E27FC236}">
                    <a16:creationId xmlns:a16="http://schemas.microsoft.com/office/drawing/2014/main" id="{736DF8FA-239F-D488-4975-D23D969DEFD6}"/>
                  </a:ext>
                </a:extLst>
              </p:cNvPr>
              <p:cNvCxnSpPr>
                <a:cxnSpLocks/>
                <a:stCxn id="177" idx="2"/>
                <a:endCxn id="108" idx="0"/>
              </p:cNvCxnSpPr>
              <p:nvPr/>
            </p:nvCxnSpPr>
            <p:spPr>
              <a:xfrm>
                <a:off x="7250686" y="1546298"/>
                <a:ext cx="773272" cy="127003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Straight Arrow Connector 181">
                <a:extLst>
                  <a:ext uri="{FF2B5EF4-FFF2-40B4-BE49-F238E27FC236}">
                    <a16:creationId xmlns:a16="http://schemas.microsoft.com/office/drawing/2014/main" id="{B459F230-B870-102E-2D9F-DF717EF355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06117" y="879303"/>
                <a:ext cx="490945" cy="80904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56C607E0-940B-D781-055A-E0951DB3D66D}"/>
                  </a:ext>
                </a:extLst>
              </p:cNvPr>
              <p:cNvSpPr txBox="1"/>
              <p:nvPr/>
            </p:nvSpPr>
            <p:spPr>
              <a:xfrm>
                <a:off x="5277112" y="982962"/>
                <a:ext cx="1386189" cy="457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Thomas Love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Sr. Territory Manager </a:t>
                </a:r>
              </a:p>
            </p:txBody>
          </p:sp>
          <p:cxnSp>
            <p:nvCxnSpPr>
              <p:cNvPr id="186" name="Straight Arrow Connector 185">
                <a:extLst>
                  <a:ext uri="{FF2B5EF4-FFF2-40B4-BE49-F238E27FC236}">
                    <a16:creationId xmlns:a16="http://schemas.microsoft.com/office/drawing/2014/main" id="{10EBCD1F-8364-2B9E-0009-4AC066315D16}"/>
                  </a:ext>
                </a:extLst>
              </p:cNvPr>
              <p:cNvCxnSpPr>
                <a:cxnSpLocks/>
                <a:stCxn id="185" idx="2"/>
              </p:cNvCxnSpPr>
              <p:nvPr/>
            </p:nvCxnSpPr>
            <p:spPr>
              <a:xfrm>
                <a:off x="5970206" y="1440816"/>
                <a:ext cx="816641" cy="75940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701C901F-1A8E-FDC5-E38B-89D97E40A2A5}"/>
                  </a:ext>
                </a:extLst>
              </p:cNvPr>
              <p:cNvSpPr/>
              <p:nvPr/>
            </p:nvSpPr>
            <p:spPr>
              <a:xfrm>
                <a:off x="4226569" y="111795"/>
                <a:ext cx="779570" cy="909730"/>
              </a:xfrm>
              <a:prstGeom prst="rect">
                <a:avLst/>
              </a:prstGeom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CB30CF2B-8FE9-270C-8244-05DFD2011C87}"/>
                  </a:ext>
                </a:extLst>
              </p:cNvPr>
              <p:cNvSpPr txBox="1"/>
              <p:nvPr/>
            </p:nvSpPr>
            <p:spPr>
              <a:xfrm>
                <a:off x="3932043" y="1029986"/>
                <a:ext cx="1368623" cy="457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Delaine Renko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Sr. Territory Manager </a:t>
                </a:r>
              </a:p>
            </p:txBody>
          </p:sp>
          <p:cxnSp>
            <p:nvCxnSpPr>
              <p:cNvPr id="193" name="Straight Arrow Connector 192">
                <a:extLst>
                  <a:ext uri="{FF2B5EF4-FFF2-40B4-BE49-F238E27FC236}">
                    <a16:creationId xmlns:a16="http://schemas.microsoft.com/office/drawing/2014/main" id="{96D56BA5-7868-C47E-DFE9-05AE0BA0A722}"/>
                  </a:ext>
                </a:extLst>
              </p:cNvPr>
              <p:cNvCxnSpPr>
                <a:cxnSpLocks/>
                <a:stCxn id="192" idx="2"/>
              </p:cNvCxnSpPr>
              <p:nvPr/>
            </p:nvCxnSpPr>
            <p:spPr>
              <a:xfrm>
                <a:off x="4616355" y="1487840"/>
                <a:ext cx="915995" cy="7282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7" name="Straight Arrow Connector 196">
                <a:extLst>
                  <a:ext uri="{FF2B5EF4-FFF2-40B4-BE49-F238E27FC236}">
                    <a16:creationId xmlns:a16="http://schemas.microsoft.com/office/drawing/2014/main" id="{CA0CE5F0-0697-41AE-8773-DCB3B77584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54673" y="1779883"/>
                <a:ext cx="1308500" cy="28793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2" name="Straight Arrow Connector 201">
                <a:extLst>
                  <a:ext uri="{FF2B5EF4-FFF2-40B4-BE49-F238E27FC236}">
                    <a16:creationId xmlns:a16="http://schemas.microsoft.com/office/drawing/2014/main" id="{66E57D5C-5AA3-AE41-85D5-B8479CC807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16037" y="4947633"/>
                <a:ext cx="446414" cy="53036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9" name="Straight Arrow Connector 198">
                <a:extLst>
                  <a:ext uri="{FF2B5EF4-FFF2-40B4-BE49-F238E27FC236}">
                    <a16:creationId xmlns:a16="http://schemas.microsoft.com/office/drawing/2014/main" id="{8513EA9C-5BDA-2296-919A-37F81EC7EA10}"/>
                  </a:ext>
                </a:extLst>
              </p:cNvPr>
              <p:cNvCxnSpPr>
                <a:cxnSpLocks/>
                <a:stCxn id="174" idx="0"/>
              </p:cNvCxnSpPr>
              <p:nvPr/>
            </p:nvCxnSpPr>
            <p:spPr>
              <a:xfrm flipV="1">
                <a:off x="3836784" y="4365842"/>
                <a:ext cx="382128" cy="3792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" name="Straight Arrow Connector 204">
                <a:extLst>
                  <a:ext uri="{FF2B5EF4-FFF2-40B4-BE49-F238E27FC236}">
                    <a16:creationId xmlns:a16="http://schemas.microsoft.com/office/drawing/2014/main" id="{A7164DA2-594C-7CD5-0150-AE00E89664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741436" y="5244460"/>
                <a:ext cx="442685" cy="3861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8" name="Straight Arrow Connector 207">
                <a:extLst>
                  <a:ext uri="{FF2B5EF4-FFF2-40B4-BE49-F238E27FC236}">
                    <a16:creationId xmlns:a16="http://schemas.microsoft.com/office/drawing/2014/main" id="{D8CBF4F2-7738-ED7C-33B4-6AD47B8432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836358" y="3695294"/>
                <a:ext cx="1798154" cy="49067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35" name="Picture 134" descr="A person in a suit and tie&#10;&#10;AI-generated content may be incorrect.">
                <a:extLst>
                  <a:ext uri="{FF2B5EF4-FFF2-40B4-BE49-F238E27FC236}">
                    <a16:creationId xmlns:a16="http://schemas.microsoft.com/office/drawing/2014/main" id="{A591F5B6-56FC-6DB6-A1BB-8F37974914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06" r="8406" b="3102"/>
              <a:stretch>
                <a:fillRect/>
              </a:stretch>
            </p:blipFill>
            <p:spPr>
              <a:xfrm>
                <a:off x="9528367" y="2620250"/>
                <a:ext cx="779571" cy="908043"/>
              </a:xfrm>
              <a:custGeom>
                <a:avLst/>
                <a:gdLst>
                  <a:gd name="connsiteX0" fmla="*/ 0 w 779571"/>
                  <a:gd name="connsiteY0" fmla="*/ 0 h 908043"/>
                  <a:gd name="connsiteX1" fmla="*/ 779571 w 779571"/>
                  <a:gd name="connsiteY1" fmla="*/ 0 h 908043"/>
                  <a:gd name="connsiteX2" fmla="*/ 779571 w 779571"/>
                  <a:gd name="connsiteY2" fmla="*/ 908043 h 908043"/>
                  <a:gd name="connsiteX3" fmla="*/ 0 w 779571"/>
                  <a:gd name="connsiteY3" fmla="*/ 908043 h 908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9571" h="908043">
                    <a:moveTo>
                      <a:pt x="0" y="0"/>
                    </a:moveTo>
                    <a:lnTo>
                      <a:pt x="779571" y="0"/>
                    </a:lnTo>
                    <a:lnTo>
                      <a:pt x="779571" y="908043"/>
                    </a:lnTo>
                    <a:lnTo>
                      <a:pt x="0" y="908043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</p:pic>
          <p:pic>
            <p:nvPicPr>
              <p:cNvPr id="140" name="Picture 139" descr="A person wearing glasses and a checkered shirt&#10;&#10;AI-generated content may be incorrect.">
                <a:extLst>
                  <a:ext uri="{FF2B5EF4-FFF2-40B4-BE49-F238E27FC236}">
                    <a16:creationId xmlns:a16="http://schemas.microsoft.com/office/drawing/2014/main" id="{A80F6301-4605-7D53-51A1-F683AEE496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96" t="1003" r="11848" b="1374"/>
              <a:stretch>
                <a:fillRect/>
              </a:stretch>
            </p:blipFill>
            <p:spPr>
              <a:xfrm>
                <a:off x="6621991" y="5351039"/>
                <a:ext cx="779571" cy="909730"/>
              </a:xfrm>
              <a:custGeom>
                <a:avLst/>
                <a:gdLst>
                  <a:gd name="connsiteX0" fmla="*/ 0 w 779571"/>
                  <a:gd name="connsiteY0" fmla="*/ 0 h 909730"/>
                  <a:gd name="connsiteX1" fmla="*/ 779571 w 779571"/>
                  <a:gd name="connsiteY1" fmla="*/ 0 h 909730"/>
                  <a:gd name="connsiteX2" fmla="*/ 779571 w 779571"/>
                  <a:gd name="connsiteY2" fmla="*/ 909730 h 909730"/>
                  <a:gd name="connsiteX3" fmla="*/ 0 w 779571"/>
                  <a:gd name="connsiteY3" fmla="*/ 909730 h 909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9571" h="909730">
                    <a:moveTo>
                      <a:pt x="0" y="0"/>
                    </a:moveTo>
                    <a:lnTo>
                      <a:pt x="779571" y="0"/>
                    </a:lnTo>
                    <a:lnTo>
                      <a:pt x="779571" y="909730"/>
                    </a:lnTo>
                    <a:lnTo>
                      <a:pt x="0" y="909730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</p:pic>
        </p:grp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479D9CFB-924F-00AA-BE09-75C15CD2168D}"/>
              </a:ext>
            </a:extLst>
          </p:cNvPr>
          <p:cNvSpPr txBox="1"/>
          <p:nvPr/>
        </p:nvSpPr>
        <p:spPr>
          <a:xfrm>
            <a:off x="720524" y="1624179"/>
            <a:ext cx="1374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Jeremy Wilmington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VP, Sales (22/7 yrs.)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BB45B985-7852-B998-B848-08337444243E}"/>
              </a:ext>
            </a:extLst>
          </p:cNvPr>
          <p:cNvSpPr txBox="1"/>
          <p:nvPr/>
        </p:nvSpPr>
        <p:spPr>
          <a:xfrm>
            <a:off x="-92545" y="3188068"/>
            <a:ext cx="15354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Mitchell Miller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 of Sales, West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(20 yrs.)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273A90F2-33C6-F165-793A-F8E535E6C4B8}"/>
              </a:ext>
            </a:extLst>
          </p:cNvPr>
          <p:cNvSpPr txBox="1"/>
          <p:nvPr/>
        </p:nvSpPr>
        <p:spPr>
          <a:xfrm>
            <a:off x="1334889" y="3188068"/>
            <a:ext cx="15354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Bill Millar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 of Sales, East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(22/ 15 yrs.)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853373A7-DF4E-8D5E-233A-84F2D9DE10DA}"/>
              </a:ext>
            </a:extLst>
          </p:cNvPr>
          <p:cNvSpPr txBox="1"/>
          <p:nvPr/>
        </p:nvSpPr>
        <p:spPr>
          <a:xfrm>
            <a:off x="-90539" y="5001143"/>
            <a:ext cx="1535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Kirk Bowman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Sr. Director Corporate Accounts – West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(35 yrs.)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0" name="Picture 189" descr="A person in a blue suit&#10;&#10;AI-generated content may be incorrect.">
            <a:extLst>
              <a:ext uri="{FF2B5EF4-FFF2-40B4-BE49-F238E27FC236}">
                <a16:creationId xmlns:a16="http://schemas.microsoft.com/office/drawing/2014/main" id="{D42C3FCF-D3AD-4D24-8847-521C8AAE74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" t="4065" r="15165" b="4935"/>
          <a:stretch>
            <a:fillRect/>
          </a:stretch>
        </p:blipFill>
        <p:spPr>
          <a:xfrm>
            <a:off x="1651868" y="2135359"/>
            <a:ext cx="917705" cy="1070928"/>
          </a:xfrm>
          <a:custGeom>
            <a:avLst/>
            <a:gdLst>
              <a:gd name="connsiteX0" fmla="*/ 0 w 917705"/>
              <a:gd name="connsiteY0" fmla="*/ 0 h 1070928"/>
              <a:gd name="connsiteX1" fmla="*/ 917705 w 917705"/>
              <a:gd name="connsiteY1" fmla="*/ 0 h 1070928"/>
              <a:gd name="connsiteX2" fmla="*/ 917705 w 917705"/>
              <a:gd name="connsiteY2" fmla="*/ 1070928 h 1070928"/>
              <a:gd name="connsiteX3" fmla="*/ 0 w 917705"/>
              <a:gd name="connsiteY3" fmla="*/ 1070928 h 107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705" h="1070928">
                <a:moveTo>
                  <a:pt x="0" y="0"/>
                </a:moveTo>
                <a:lnTo>
                  <a:pt x="917705" y="0"/>
                </a:lnTo>
                <a:lnTo>
                  <a:pt x="917705" y="1070928"/>
                </a:lnTo>
                <a:lnTo>
                  <a:pt x="0" y="1070928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</p:pic>
      <p:pic>
        <p:nvPicPr>
          <p:cNvPr id="189" name="Picture 188" descr="A person in a suit smiling&#10;&#10;AI-generated content may be incorrect.">
            <a:extLst>
              <a:ext uri="{FF2B5EF4-FFF2-40B4-BE49-F238E27FC236}">
                <a16:creationId xmlns:a16="http://schemas.microsoft.com/office/drawing/2014/main" id="{14716690-6FCE-8ED4-D980-DF54AE85C6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t="18759" r="21425" b="32081"/>
          <a:stretch>
            <a:fillRect/>
          </a:stretch>
        </p:blipFill>
        <p:spPr>
          <a:xfrm>
            <a:off x="1644072" y="3945358"/>
            <a:ext cx="917705" cy="1070928"/>
          </a:xfrm>
          <a:custGeom>
            <a:avLst/>
            <a:gdLst>
              <a:gd name="connsiteX0" fmla="*/ 0 w 917705"/>
              <a:gd name="connsiteY0" fmla="*/ 0 h 1070928"/>
              <a:gd name="connsiteX1" fmla="*/ 917705 w 917705"/>
              <a:gd name="connsiteY1" fmla="*/ 0 h 1070928"/>
              <a:gd name="connsiteX2" fmla="*/ 917705 w 917705"/>
              <a:gd name="connsiteY2" fmla="*/ 1070928 h 1070928"/>
              <a:gd name="connsiteX3" fmla="*/ 0 w 917705"/>
              <a:gd name="connsiteY3" fmla="*/ 1070928 h 107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705" h="1070928">
                <a:moveTo>
                  <a:pt x="0" y="0"/>
                </a:moveTo>
                <a:lnTo>
                  <a:pt x="917705" y="0"/>
                </a:lnTo>
                <a:lnTo>
                  <a:pt x="917705" y="1070928"/>
                </a:lnTo>
                <a:lnTo>
                  <a:pt x="0" y="1070928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</p:pic>
      <p:sp>
        <p:nvSpPr>
          <p:cNvPr id="188" name="TextBox 187">
            <a:extLst>
              <a:ext uri="{FF2B5EF4-FFF2-40B4-BE49-F238E27FC236}">
                <a16:creationId xmlns:a16="http://schemas.microsoft.com/office/drawing/2014/main" id="{3C46B79C-B28D-160F-FB19-89BDC190DF7C}"/>
              </a:ext>
            </a:extLst>
          </p:cNvPr>
          <p:cNvSpPr txBox="1"/>
          <p:nvPr/>
        </p:nvSpPr>
        <p:spPr>
          <a:xfrm>
            <a:off x="1335204" y="4998067"/>
            <a:ext cx="1535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Jeff Thompson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 Corporate Accounts – East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(20/ 8 yrs.)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4" name="Picture 203" descr="A person in a blue suit&#10;&#10;AI-generated content may be incorrect.">
            <a:extLst>
              <a:ext uri="{FF2B5EF4-FFF2-40B4-BE49-F238E27FC236}">
                <a16:creationId xmlns:a16="http://schemas.microsoft.com/office/drawing/2014/main" id="{9A010DB4-8C36-682D-D006-A1686C53EE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" t="6763" r="1803" b="15967"/>
          <a:stretch>
            <a:fillRect/>
          </a:stretch>
        </p:blipFill>
        <p:spPr>
          <a:xfrm>
            <a:off x="10495507" y="681898"/>
            <a:ext cx="745537" cy="870014"/>
          </a:xfrm>
          <a:custGeom>
            <a:avLst/>
            <a:gdLst>
              <a:gd name="connsiteX0" fmla="*/ 0 w 779571"/>
              <a:gd name="connsiteY0" fmla="*/ 0 h 909730"/>
              <a:gd name="connsiteX1" fmla="*/ 779571 w 779571"/>
              <a:gd name="connsiteY1" fmla="*/ 0 h 909730"/>
              <a:gd name="connsiteX2" fmla="*/ 779571 w 779571"/>
              <a:gd name="connsiteY2" fmla="*/ 909730 h 909730"/>
              <a:gd name="connsiteX3" fmla="*/ 0 w 779571"/>
              <a:gd name="connsiteY3" fmla="*/ 909730 h 90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9571" h="909730">
                <a:moveTo>
                  <a:pt x="0" y="0"/>
                </a:moveTo>
                <a:lnTo>
                  <a:pt x="779571" y="0"/>
                </a:lnTo>
                <a:lnTo>
                  <a:pt x="779571" y="909730"/>
                </a:lnTo>
                <a:lnTo>
                  <a:pt x="0" y="90973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</p:pic>
      <p:pic>
        <p:nvPicPr>
          <p:cNvPr id="206" name="Picture 205" descr="A person in a suit&#10;&#10;AI-generated content may be incorrect.">
            <a:extLst>
              <a:ext uri="{FF2B5EF4-FFF2-40B4-BE49-F238E27FC236}">
                <a16:creationId xmlns:a16="http://schemas.microsoft.com/office/drawing/2014/main" id="{C8FEE66F-0AB7-02BA-F8E5-9611765A32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0" t="16323" r="15649" b="22701"/>
          <a:stretch>
            <a:fillRect/>
          </a:stretch>
        </p:blipFill>
        <p:spPr>
          <a:xfrm>
            <a:off x="11162854" y="3742560"/>
            <a:ext cx="677039" cy="790079"/>
          </a:xfrm>
          <a:custGeom>
            <a:avLst/>
            <a:gdLst>
              <a:gd name="connsiteX0" fmla="*/ 0 w 779571"/>
              <a:gd name="connsiteY0" fmla="*/ 0 h 909730"/>
              <a:gd name="connsiteX1" fmla="*/ 779571 w 779571"/>
              <a:gd name="connsiteY1" fmla="*/ 0 h 909730"/>
              <a:gd name="connsiteX2" fmla="*/ 779571 w 779571"/>
              <a:gd name="connsiteY2" fmla="*/ 909730 h 909730"/>
              <a:gd name="connsiteX3" fmla="*/ 0 w 779571"/>
              <a:gd name="connsiteY3" fmla="*/ 909730 h 90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9571" h="909730">
                <a:moveTo>
                  <a:pt x="0" y="0"/>
                </a:moveTo>
                <a:lnTo>
                  <a:pt x="779571" y="0"/>
                </a:lnTo>
                <a:lnTo>
                  <a:pt x="779571" y="909730"/>
                </a:lnTo>
                <a:lnTo>
                  <a:pt x="0" y="90973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</p:pic>
      <p:pic>
        <p:nvPicPr>
          <p:cNvPr id="207" name="Picture 206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D590F1B9-CCB9-8B64-395C-C0E1DD1772A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0" r="5014" b="11872"/>
          <a:stretch>
            <a:fillRect/>
          </a:stretch>
        </p:blipFill>
        <p:spPr>
          <a:xfrm>
            <a:off x="3087381" y="1627871"/>
            <a:ext cx="679401" cy="792836"/>
          </a:xfrm>
          <a:custGeom>
            <a:avLst/>
            <a:gdLst>
              <a:gd name="connsiteX0" fmla="*/ 0 w 779571"/>
              <a:gd name="connsiteY0" fmla="*/ 0 h 909730"/>
              <a:gd name="connsiteX1" fmla="*/ 779571 w 779571"/>
              <a:gd name="connsiteY1" fmla="*/ 0 h 909730"/>
              <a:gd name="connsiteX2" fmla="*/ 779571 w 779571"/>
              <a:gd name="connsiteY2" fmla="*/ 909730 h 909730"/>
              <a:gd name="connsiteX3" fmla="*/ 0 w 779571"/>
              <a:gd name="connsiteY3" fmla="*/ 909730 h 90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9571" h="909730">
                <a:moveTo>
                  <a:pt x="0" y="0"/>
                </a:moveTo>
                <a:lnTo>
                  <a:pt x="779571" y="0"/>
                </a:lnTo>
                <a:lnTo>
                  <a:pt x="779571" y="909730"/>
                </a:lnTo>
                <a:lnTo>
                  <a:pt x="0" y="90973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</p:pic>
      <p:pic>
        <p:nvPicPr>
          <p:cNvPr id="213" name="Picture 212" descr="A person in a suit smiling&#10;&#10;AI-generated content may be incorrect.">
            <a:extLst>
              <a:ext uri="{FF2B5EF4-FFF2-40B4-BE49-F238E27FC236}">
                <a16:creationId xmlns:a16="http://schemas.microsoft.com/office/drawing/2014/main" id="{B9F53943-AD50-3AE3-621C-D86F5096EA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8" t="12060" r="24228" b="28876"/>
          <a:stretch>
            <a:fillRect/>
          </a:stretch>
        </p:blipFill>
        <p:spPr>
          <a:xfrm>
            <a:off x="216322" y="2135359"/>
            <a:ext cx="917705" cy="1070928"/>
          </a:xfrm>
          <a:custGeom>
            <a:avLst/>
            <a:gdLst>
              <a:gd name="connsiteX0" fmla="*/ 0 w 917705"/>
              <a:gd name="connsiteY0" fmla="*/ 0 h 1070928"/>
              <a:gd name="connsiteX1" fmla="*/ 917705 w 917705"/>
              <a:gd name="connsiteY1" fmla="*/ 0 h 1070928"/>
              <a:gd name="connsiteX2" fmla="*/ 917705 w 917705"/>
              <a:gd name="connsiteY2" fmla="*/ 1070928 h 1070928"/>
              <a:gd name="connsiteX3" fmla="*/ 0 w 917705"/>
              <a:gd name="connsiteY3" fmla="*/ 1070928 h 107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705" h="1070928">
                <a:moveTo>
                  <a:pt x="0" y="0"/>
                </a:moveTo>
                <a:lnTo>
                  <a:pt x="917705" y="0"/>
                </a:lnTo>
                <a:lnTo>
                  <a:pt x="917705" y="1070928"/>
                </a:lnTo>
                <a:lnTo>
                  <a:pt x="0" y="1070928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</p:pic>
      <p:pic>
        <p:nvPicPr>
          <p:cNvPr id="132" name="Picture 131" descr="A person smiling for the camera&#10;&#10;AI-generated content may be incorrect.">
            <a:extLst>
              <a:ext uri="{FF2B5EF4-FFF2-40B4-BE49-F238E27FC236}">
                <a16:creationId xmlns:a16="http://schemas.microsoft.com/office/drawing/2014/main" id="{016EAB20-BC69-D817-D0B3-16112E69782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2" b="15522"/>
          <a:stretch>
            <a:fillRect/>
          </a:stretch>
        </p:blipFill>
        <p:spPr>
          <a:xfrm>
            <a:off x="11317988" y="1983023"/>
            <a:ext cx="675749" cy="866216"/>
          </a:xfrm>
          <a:custGeom>
            <a:avLst/>
            <a:gdLst>
              <a:gd name="connsiteX0" fmla="*/ 0 w 709695"/>
              <a:gd name="connsiteY0" fmla="*/ 0 h 909730"/>
              <a:gd name="connsiteX1" fmla="*/ 709695 w 709695"/>
              <a:gd name="connsiteY1" fmla="*/ 0 h 909730"/>
              <a:gd name="connsiteX2" fmla="*/ 709695 w 709695"/>
              <a:gd name="connsiteY2" fmla="*/ 909730 h 909730"/>
              <a:gd name="connsiteX3" fmla="*/ 0 w 709695"/>
              <a:gd name="connsiteY3" fmla="*/ 909730 h 90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695" h="909730">
                <a:moveTo>
                  <a:pt x="0" y="0"/>
                </a:moveTo>
                <a:lnTo>
                  <a:pt x="709695" y="0"/>
                </a:lnTo>
                <a:lnTo>
                  <a:pt x="709695" y="909730"/>
                </a:lnTo>
                <a:lnTo>
                  <a:pt x="0" y="909730"/>
                </a:lnTo>
                <a:close/>
              </a:path>
            </a:pathLst>
          </a:custGeom>
          <a:ln>
            <a:solidFill>
              <a:srgbClr val="002060"/>
            </a:solidFill>
          </a:ln>
        </p:spPr>
      </p:pic>
      <p:sp>
        <p:nvSpPr>
          <p:cNvPr id="133" name="TextBox 132">
            <a:extLst>
              <a:ext uri="{FF2B5EF4-FFF2-40B4-BE49-F238E27FC236}">
                <a16:creationId xmlns:a16="http://schemas.microsoft.com/office/drawing/2014/main" id="{80246819-378E-2116-A36C-02FD1FF898B4}"/>
              </a:ext>
            </a:extLst>
          </p:cNvPr>
          <p:cNvSpPr txBox="1"/>
          <p:nvPr/>
        </p:nvSpPr>
        <p:spPr>
          <a:xfrm>
            <a:off x="2743133" y="3807928"/>
            <a:ext cx="15354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 Educator - West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C6F9CC0-8699-2645-B6FC-FCEB6715F378}"/>
              </a:ext>
            </a:extLst>
          </p:cNvPr>
          <p:cNvSpPr/>
          <p:nvPr/>
        </p:nvSpPr>
        <p:spPr>
          <a:xfrm>
            <a:off x="3179195" y="2880540"/>
            <a:ext cx="681253" cy="9174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8D16EBD-604B-8658-548B-194023CC07A3}"/>
              </a:ext>
            </a:extLst>
          </p:cNvPr>
          <p:cNvSpPr txBox="1"/>
          <p:nvPr/>
        </p:nvSpPr>
        <p:spPr>
          <a:xfrm>
            <a:off x="10447400" y="6289982"/>
            <a:ext cx="15354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Connie Girgenti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Clinical Educator</a:t>
            </a:r>
          </a:p>
        </p:txBody>
      </p:sp>
      <p:pic>
        <p:nvPicPr>
          <p:cNvPr id="139" name="Picture 138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11919DEE-DC1B-FE96-DEE4-4A9B2C73DED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0" b="26637"/>
          <a:stretch>
            <a:fillRect/>
          </a:stretch>
        </p:blipFill>
        <p:spPr>
          <a:xfrm>
            <a:off x="10883463" y="5385777"/>
            <a:ext cx="681253" cy="894313"/>
          </a:xfrm>
          <a:custGeom>
            <a:avLst/>
            <a:gdLst>
              <a:gd name="connsiteX0" fmla="*/ 0 w 681253"/>
              <a:gd name="connsiteY0" fmla="*/ 0 h 894313"/>
              <a:gd name="connsiteX1" fmla="*/ 681253 w 681253"/>
              <a:gd name="connsiteY1" fmla="*/ 0 h 894313"/>
              <a:gd name="connsiteX2" fmla="*/ 681253 w 681253"/>
              <a:gd name="connsiteY2" fmla="*/ 894313 h 894313"/>
              <a:gd name="connsiteX3" fmla="*/ 0 w 681253"/>
              <a:gd name="connsiteY3" fmla="*/ 894313 h 89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253" h="894313">
                <a:moveTo>
                  <a:pt x="0" y="0"/>
                </a:moveTo>
                <a:lnTo>
                  <a:pt x="681253" y="0"/>
                </a:lnTo>
                <a:lnTo>
                  <a:pt x="681253" y="894313"/>
                </a:lnTo>
                <a:lnTo>
                  <a:pt x="0" y="894313"/>
                </a:lnTo>
                <a:close/>
              </a:path>
            </a:pathLst>
          </a:custGeom>
          <a:ln>
            <a:solidFill>
              <a:srgbClr val="002060"/>
            </a:solidFill>
          </a:ln>
        </p:spPr>
      </p:pic>
      <p:sp>
        <p:nvSpPr>
          <p:cNvPr id="65" name="Title 2">
            <a:extLst>
              <a:ext uri="{FF2B5EF4-FFF2-40B4-BE49-F238E27FC236}">
                <a16:creationId xmlns:a16="http://schemas.microsoft.com/office/drawing/2014/main" id="{A78A3659-A699-0BF2-1F8C-A8EE2C861F66}"/>
              </a:ext>
            </a:extLst>
          </p:cNvPr>
          <p:cNvSpPr txBox="1">
            <a:spLocks/>
          </p:cNvSpPr>
          <p:nvPr/>
        </p:nvSpPr>
        <p:spPr>
          <a:xfrm>
            <a:off x="2023499" y="219070"/>
            <a:ext cx="3293578" cy="910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fr-FR" sz="4000" b="0" i="0" u="none" strike="noStrike" kern="1200" cap="all" spc="0" normalizeH="0" baseline="0" dirty="0">
                <a:ln>
                  <a:noFill/>
                </a:ln>
                <a:solidFill>
                  <a:srgbClr val="245640"/>
                </a:solidFill>
                <a:effectLst/>
                <a:uFillTx/>
                <a:latin typeface="ITC Kabel Std Book" panose="020D0402020204020904" pitchFamily="34" charset="0"/>
                <a:ea typeface="ITC Kabel Std Book" panose="020D0402020204020904" pitchFamily="34" charset="0"/>
                <a:cs typeface="ITC Kabel Std Book" panose="020D0402020204020904" pitchFamily="34" charset="0"/>
                <a:sym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TC Kabel Std Book" panose="020D0402020204020904" pitchFamily="34" charset="0"/>
                <a:sym typeface="Helvetica Neue"/>
              </a:rPr>
              <a:t>Vygon Sales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TC Kabel Std Book" panose="020D0402020204020904" pitchFamily="34" charset="0"/>
                <a:sym typeface="Helvetica Neue"/>
              </a:rPr>
              <a:t>2025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16842A-B952-0FB9-52F4-147478E2DE0A}"/>
              </a:ext>
            </a:extLst>
          </p:cNvPr>
          <p:cNvSpPr txBox="1"/>
          <p:nvPr/>
        </p:nvSpPr>
        <p:spPr>
          <a:xfrm>
            <a:off x="216321" y="5950723"/>
            <a:ext cx="2526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*120 years of Medical Device*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D9137B7-DBEA-011A-5391-D11B03278B03}"/>
              </a:ext>
            </a:extLst>
          </p:cNvPr>
          <p:cNvSpPr/>
          <p:nvPr/>
        </p:nvSpPr>
        <p:spPr>
          <a:xfrm>
            <a:off x="9572399" y="5421232"/>
            <a:ext cx="681253" cy="7498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859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Widescreen</PresentationFormat>
  <Paragraphs>98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Georgia</vt:lpstr>
      <vt:lpstr>ITC Kabel Std Book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Jeremy Wilmington</dc:creator>
  <cp:lastModifiedBy>Jeremy Wilmington</cp:lastModifiedBy>
  <cp:revision>1</cp:revision>
  <dcterms:created xsi:type="dcterms:W3CDTF">2025-06-02T20:36:47Z</dcterms:created>
  <dcterms:modified xsi:type="dcterms:W3CDTF">2025-06-02T20:37:30Z</dcterms:modified>
</cp:coreProperties>
</file>